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75" autoAdjust="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B042-1FE6-43F3-B1FF-5D0523C80CD1}" type="datetimeFigureOut">
              <a:rPr lang="hr-HR" smtClean="0"/>
              <a:pPr/>
              <a:t>21.4.2012.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1226-80B0-4C81-AFA9-63E5B51B3C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489505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B042-1FE6-43F3-B1FF-5D0523C80CD1}" type="datetimeFigureOut">
              <a:rPr lang="hr-HR" smtClean="0"/>
              <a:pPr/>
              <a:t>21.4.2012.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1226-80B0-4C81-AFA9-63E5B51B3C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92005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B042-1FE6-43F3-B1FF-5D0523C80CD1}" type="datetimeFigureOut">
              <a:rPr lang="hr-HR" smtClean="0"/>
              <a:pPr/>
              <a:t>21.4.2012.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1226-80B0-4C81-AFA9-63E5B51B3C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964537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B042-1FE6-43F3-B1FF-5D0523C80CD1}" type="datetimeFigureOut">
              <a:rPr lang="hr-HR" smtClean="0"/>
              <a:pPr/>
              <a:t>21.4.2012.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1226-80B0-4C81-AFA9-63E5B51B3C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068415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B042-1FE6-43F3-B1FF-5D0523C80CD1}" type="datetimeFigureOut">
              <a:rPr lang="hr-HR" smtClean="0"/>
              <a:pPr/>
              <a:t>21.4.2012.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1226-80B0-4C81-AFA9-63E5B51B3C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53607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B042-1FE6-43F3-B1FF-5D0523C80CD1}" type="datetimeFigureOut">
              <a:rPr lang="hr-HR" smtClean="0"/>
              <a:pPr/>
              <a:t>21.4.2012.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1226-80B0-4C81-AFA9-63E5B51B3C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56041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B042-1FE6-43F3-B1FF-5D0523C80CD1}" type="datetimeFigureOut">
              <a:rPr lang="hr-HR" smtClean="0"/>
              <a:pPr/>
              <a:t>21.4.2012.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1226-80B0-4C81-AFA9-63E5B51B3C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52298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B042-1FE6-43F3-B1FF-5D0523C80CD1}" type="datetimeFigureOut">
              <a:rPr lang="hr-HR" smtClean="0"/>
              <a:pPr/>
              <a:t>21.4.2012.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1226-80B0-4C81-AFA9-63E5B51B3C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211245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B042-1FE6-43F3-B1FF-5D0523C80CD1}" type="datetimeFigureOut">
              <a:rPr lang="hr-HR" smtClean="0"/>
              <a:pPr/>
              <a:t>21.4.2012.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1226-80B0-4C81-AFA9-63E5B51B3C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41160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B042-1FE6-43F3-B1FF-5D0523C80CD1}" type="datetimeFigureOut">
              <a:rPr lang="hr-HR" smtClean="0"/>
              <a:pPr/>
              <a:t>21.4.2012.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1226-80B0-4C81-AFA9-63E5B51B3C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189681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B042-1FE6-43F3-B1FF-5D0523C80CD1}" type="datetimeFigureOut">
              <a:rPr lang="hr-HR" smtClean="0"/>
              <a:pPr/>
              <a:t>21.4.2012.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71226-80B0-4C81-AFA9-63E5B51B3C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317641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3B042-1FE6-43F3-B1FF-5D0523C80CD1}" type="datetimeFigureOut">
              <a:rPr lang="hr-HR" smtClean="0"/>
              <a:pPr/>
              <a:t>21.4.2012.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71226-80B0-4C81-AFA9-63E5B51B3C52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16233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000">
              <a:srgbClr val="00B050"/>
            </a:gs>
            <a:gs pos="49000">
              <a:srgbClr val="0070C0"/>
            </a:gs>
            <a:gs pos="94000">
              <a:srgbClr val="92D05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92D050"/>
                </a:solidFill>
              </a:rPr>
              <a:t>Dan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7030A0"/>
                </a:solidFill>
              </a:rPr>
              <a:t>planeta</a:t>
            </a:r>
            <a:r>
              <a:rPr lang="hr-HR" dirty="0" smtClean="0"/>
              <a:t> </a:t>
            </a:r>
            <a:r>
              <a:rPr lang="hr-HR" dirty="0" smtClean="0">
                <a:solidFill>
                  <a:srgbClr val="92D050"/>
                </a:solidFill>
              </a:rPr>
              <a:t>Zem</a:t>
            </a:r>
            <a:r>
              <a:rPr lang="hr-HR" dirty="0" smtClean="0">
                <a:solidFill>
                  <a:srgbClr val="002060"/>
                </a:solidFill>
              </a:rPr>
              <a:t>lje</a:t>
            </a: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92D050"/>
                </a:solidFill>
              </a:rPr>
              <a:t>22.4. Dan planeta Zemlje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28488">
            <a:off x="527915" y="609051"/>
            <a:ext cx="1340768" cy="134076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ekstniOkvir 4"/>
          <p:cNvSpPr txBox="1"/>
          <p:nvPr/>
        </p:nvSpPr>
        <p:spPr>
          <a:xfrm>
            <a:off x="5148064" y="5445224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 smtClean="0">
                <a:solidFill>
                  <a:srgbClr val="00B0F0"/>
                </a:solidFill>
              </a:rPr>
              <a:t>Zvonimir Sokolović, 7.a</a:t>
            </a:r>
            <a:endParaRPr lang="hr-HR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754994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rgbClr val="0070C0"/>
            </a:gs>
            <a:gs pos="81000">
              <a:srgbClr val="00B050"/>
            </a:gs>
            <a:gs pos="94000">
              <a:srgbClr val="FFF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22.4.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Dan planeta zemlje se slavi 22.4.</a:t>
            </a:r>
          </a:p>
          <a:p>
            <a:r>
              <a:rPr lang="hr-HR" dirty="0" smtClean="0"/>
              <a:t>Dan planete Zemlje prvi put je bila obilježena 22.4.1969.godine</a:t>
            </a:r>
          </a:p>
          <a:p>
            <a:r>
              <a:rPr lang="hr-HR" dirty="0" smtClean="0"/>
              <a:t>U Hrvatskoj 1990.g</a:t>
            </a:r>
            <a:endParaRPr lang="hr-HR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7569">
            <a:off x="5201588" y="3727709"/>
            <a:ext cx="2016224" cy="1512168"/>
          </a:xfrm>
          <a:prstGeom prst="ellipse">
            <a:avLst/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12500"/>
          </a:effectLst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76923">
            <a:off x="1043608" y="4365104"/>
            <a:ext cx="1557650" cy="15567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1129383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7000">
              <a:srgbClr val="C00000"/>
            </a:gs>
            <a:gs pos="55000">
              <a:srgbClr val="FFC000"/>
            </a:gs>
            <a:gs pos="94000">
              <a:srgbClr val="FFF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92D050"/>
                </a:solidFill>
              </a:rPr>
              <a:t>Zašto se slavi dan planeta Zemlje?</a:t>
            </a:r>
            <a:endParaRPr lang="hr-HR" dirty="0">
              <a:solidFill>
                <a:srgbClr val="92D05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00B0F0"/>
                </a:solidFill>
              </a:rPr>
              <a:t>Dan planeta Zemlje se slavi radi očuvanje okoliša</a:t>
            </a:r>
            <a:endParaRPr lang="hr-HR" dirty="0">
              <a:solidFill>
                <a:srgbClr val="00B0F0"/>
              </a:solidFill>
            </a:endParaRPr>
          </a:p>
        </p:txBody>
      </p:sp>
      <p:grpSp>
        <p:nvGrpSpPr>
          <p:cNvPr id="12" name="Grupa 11"/>
          <p:cNvGrpSpPr/>
          <p:nvPr/>
        </p:nvGrpSpPr>
        <p:grpSpPr>
          <a:xfrm>
            <a:off x="683568" y="3216642"/>
            <a:ext cx="4104456" cy="3168352"/>
            <a:chOff x="683568" y="3216642"/>
            <a:chExt cx="4104456" cy="3168352"/>
          </a:xfrm>
        </p:grpSpPr>
        <p:pic>
          <p:nvPicPr>
            <p:cNvPr id="4" name="Slika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3645024"/>
              <a:ext cx="4104456" cy="2311589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6" name="&quot;Ne&quot;-simbol 5"/>
            <p:cNvSpPr/>
            <p:nvPr/>
          </p:nvSpPr>
          <p:spPr>
            <a:xfrm>
              <a:off x="683568" y="3216642"/>
              <a:ext cx="4104456" cy="3168352"/>
            </a:xfrm>
            <a:prstGeom prst="noSmoking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ln>
                  <a:solidFill>
                    <a:srgbClr val="FF0000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upa 12"/>
          <p:cNvGrpSpPr/>
          <p:nvPr/>
        </p:nvGrpSpPr>
        <p:grpSpPr>
          <a:xfrm>
            <a:off x="5138206" y="3080535"/>
            <a:ext cx="3268627" cy="2876078"/>
            <a:chOff x="5138206" y="3008527"/>
            <a:chExt cx="3268627" cy="2876078"/>
          </a:xfrm>
        </p:grpSpPr>
        <p:pic>
          <p:nvPicPr>
            <p:cNvPr id="7" name="Slika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8206" y="3573016"/>
              <a:ext cx="3268627" cy="2311589"/>
            </a:xfrm>
            <a:prstGeom prst="rect">
              <a:avLst/>
            </a:prstGeom>
          </p:spPr>
        </p:pic>
        <p:sp>
          <p:nvSpPr>
            <p:cNvPr id="10" name="Dijagonalna pruga 9"/>
            <p:cNvSpPr/>
            <p:nvPr/>
          </p:nvSpPr>
          <p:spPr>
            <a:xfrm>
              <a:off x="6744383" y="3008527"/>
              <a:ext cx="570840" cy="2304258"/>
            </a:xfrm>
            <a:prstGeom prst="diagStrip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  <p:sp>
          <p:nvSpPr>
            <p:cNvPr id="11" name="Dijagonalna pruga 10"/>
            <p:cNvSpPr/>
            <p:nvPr/>
          </p:nvSpPr>
          <p:spPr>
            <a:xfrm rot="5400000">
              <a:off x="5668329" y="4233299"/>
              <a:ext cx="1368155" cy="783952"/>
            </a:xfrm>
            <a:prstGeom prst="diagStripe">
              <a:avLst>
                <a:gd name="adj" fmla="val 67428"/>
              </a:avLst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3239980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7000">
              <a:schemeClr val="accent1">
                <a:lumMod val="20000"/>
                <a:lumOff val="80000"/>
              </a:schemeClr>
            </a:gs>
            <a:gs pos="55000">
              <a:schemeClr val="tx2">
                <a:lumMod val="40000"/>
                <a:lumOff val="60000"/>
              </a:schemeClr>
            </a:gs>
            <a:gs pos="94000">
              <a:schemeClr val="accent1">
                <a:lumMod val="7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Zemljina povijest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Zemlja je nastala prije otprilike 4,5 </a:t>
            </a:r>
            <a:r>
              <a:rPr lang="hr-HR" smtClean="0"/>
              <a:t>milijardi godina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39418">
            <a:off x="395536" y="2417969"/>
            <a:ext cx="4104455" cy="24254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765950">
            <a:off x="4595122" y="3037481"/>
            <a:ext cx="3367546" cy="2150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1690879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7000">
              <a:schemeClr val="accent3">
                <a:lumMod val="40000"/>
                <a:lumOff val="60000"/>
              </a:schemeClr>
            </a:gs>
            <a:gs pos="55000">
              <a:schemeClr val="accent3">
                <a:lumMod val="75000"/>
              </a:schemeClr>
            </a:gs>
            <a:gs pos="94000">
              <a:schemeClr val="accent1">
                <a:lumMod val="7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Trebamo čuvati Zemlju!!!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Zemlju bi trebali čuvati svaki dan, a ne samo na Dan planeta Zemlje</a:t>
            </a:r>
          </a:p>
          <a:p>
            <a:r>
              <a:rPr lang="hr-HR" dirty="0" smtClean="0"/>
              <a:t>Sve više životinja umire svaki dan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03492">
            <a:off x="1691680" y="3645024"/>
            <a:ext cx="4540089" cy="27089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2099922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7000">
              <a:schemeClr val="tx2">
                <a:lumMod val="40000"/>
                <a:lumOff val="60000"/>
              </a:schemeClr>
            </a:gs>
            <a:gs pos="55000">
              <a:schemeClr val="tx2">
                <a:lumMod val="75000"/>
              </a:schemeClr>
            </a:gs>
            <a:gs pos="94000">
              <a:schemeClr val="tx2">
                <a:lumMod val="5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Zemlja nam je važna za život!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Zemlja je izvor našeg života jer ima povoljnu temperaturu i vode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3359989">
            <a:off x="2151180" y="3213504"/>
            <a:ext cx="3631432" cy="27235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9248431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9000">
              <a:srgbClr val="0070C0"/>
            </a:gs>
            <a:gs pos="27000">
              <a:srgbClr val="00B0F0"/>
            </a:gs>
            <a:gs pos="79000">
              <a:schemeClr val="accent3">
                <a:lumMod val="50000"/>
              </a:schemeClr>
            </a:gs>
            <a:gs pos="94000">
              <a:srgbClr val="92D05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 Zemlji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Zemlja je najvažniji planet jer je povoljna za život</a:t>
            </a:r>
          </a:p>
          <a:p>
            <a:r>
              <a:rPr lang="hr-HR" dirty="0" smtClean="0"/>
              <a:t>Treća je planeta od sunca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284984"/>
            <a:ext cx="3970606" cy="30556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16441035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116</Words>
  <Application>Microsoft Office PowerPoint</Application>
  <PresentationFormat>Prikaz na zaslonu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7</vt:i4>
      </vt:variant>
    </vt:vector>
  </HeadingPairs>
  <TitlesOfParts>
    <vt:vector size="8" baseType="lpstr">
      <vt:lpstr>Tema sustava Office</vt:lpstr>
      <vt:lpstr>Dan planeta Zemlje</vt:lpstr>
      <vt:lpstr>22.4.</vt:lpstr>
      <vt:lpstr>Zašto se slavi dan planeta Zemlje?</vt:lpstr>
      <vt:lpstr>Zemljina povijest</vt:lpstr>
      <vt:lpstr>Trebamo čuvati Zemlju!!!</vt:lpstr>
      <vt:lpstr>Zemlja nam je važna za život!</vt:lpstr>
      <vt:lpstr>O Zemlji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 planeta Zemlje</dc:title>
  <dc:creator>win7</dc:creator>
  <cp:lastModifiedBy>Bernarda</cp:lastModifiedBy>
  <cp:revision>10</cp:revision>
  <dcterms:created xsi:type="dcterms:W3CDTF">2012-04-19T16:14:46Z</dcterms:created>
  <dcterms:modified xsi:type="dcterms:W3CDTF">2012-04-21T19:19:27Z</dcterms:modified>
</cp:coreProperties>
</file>