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čenici" initials="u" lastIdx="2" clrIdx="0">
    <p:extLst>
      <p:ext uri="{19B8F6BF-5375-455C-9EA6-DF929625EA0E}">
        <p15:presenceInfo xmlns:p15="http://schemas.microsoft.com/office/powerpoint/2012/main" userId="učeni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9C825E-B74F-475D-883B-ECA69A3EECF0}" v="61" dt="2021-12-22T15:32:58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eljka Cerjak" userId="S::zeljka.bestek@skole.hr::e38d11d1-e611-4dbc-a84f-ae8052573756" providerId="AD" clId="Web-{079C825E-B74F-475D-883B-ECA69A3EECF0}"/>
    <pc:docChg chg="modSld">
      <pc:chgData name="Željka Cerjak" userId="S::zeljka.bestek@skole.hr::e38d11d1-e611-4dbc-a84f-ae8052573756" providerId="AD" clId="Web-{079C825E-B74F-475D-883B-ECA69A3EECF0}" dt="2021-12-22T15:32:58.127" v="45" actId="20577"/>
      <pc:docMkLst>
        <pc:docMk/>
      </pc:docMkLst>
      <pc:sldChg chg="modSp">
        <pc:chgData name="Željka Cerjak" userId="S::zeljka.bestek@skole.hr::e38d11d1-e611-4dbc-a84f-ae8052573756" providerId="AD" clId="Web-{079C825E-B74F-475D-883B-ECA69A3EECF0}" dt="2021-12-22T15:29:24.953" v="26" actId="20577"/>
        <pc:sldMkLst>
          <pc:docMk/>
          <pc:sldMk cId="940676391" sldId="258"/>
        </pc:sldMkLst>
        <pc:spChg chg="mod">
          <ac:chgData name="Željka Cerjak" userId="S::zeljka.bestek@skole.hr::e38d11d1-e611-4dbc-a84f-ae8052573756" providerId="AD" clId="Web-{079C825E-B74F-475D-883B-ECA69A3EECF0}" dt="2021-12-22T15:29:24.953" v="26" actId="20577"/>
          <ac:spMkLst>
            <pc:docMk/>
            <pc:sldMk cId="940676391" sldId="258"/>
            <ac:spMk id="3" creationId="{A508DB2E-483A-418B-84E2-3408F390FFB1}"/>
          </ac:spMkLst>
        </pc:spChg>
      </pc:sldChg>
      <pc:sldChg chg="modSp">
        <pc:chgData name="Željka Cerjak" userId="S::zeljka.bestek@skole.hr::e38d11d1-e611-4dbc-a84f-ae8052573756" providerId="AD" clId="Web-{079C825E-B74F-475D-883B-ECA69A3EECF0}" dt="2021-12-22T15:30:54.469" v="41" actId="20577"/>
        <pc:sldMkLst>
          <pc:docMk/>
          <pc:sldMk cId="1892313667" sldId="259"/>
        </pc:sldMkLst>
        <pc:spChg chg="mod">
          <ac:chgData name="Željka Cerjak" userId="S::zeljka.bestek@skole.hr::e38d11d1-e611-4dbc-a84f-ae8052573756" providerId="AD" clId="Web-{079C825E-B74F-475D-883B-ECA69A3EECF0}" dt="2021-12-22T15:30:54.469" v="41" actId="20577"/>
          <ac:spMkLst>
            <pc:docMk/>
            <pc:sldMk cId="1892313667" sldId="259"/>
            <ac:spMk id="17" creationId="{352413E5-D586-4AE2-91A0-BDACAAD221DD}"/>
          </ac:spMkLst>
        </pc:spChg>
      </pc:sldChg>
      <pc:sldChg chg="modSp">
        <pc:chgData name="Željka Cerjak" userId="S::zeljka.bestek@skole.hr::e38d11d1-e611-4dbc-a84f-ae8052573756" providerId="AD" clId="Web-{079C825E-B74F-475D-883B-ECA69A3EECF0}" dt="2021-12-22T15:32:58.127" v="45" actId="20577"/>
        <pc:sldMkLst>
          <pc:docMk/>
          <pc:sldMk cId="2637347932" sldId="260"/>
        </pc:sldMkLst>
        <pc:spChg chg="mod">
          <ac:chgData name="Željka Cerjak" userId="S::zeljka.bestek@skole.hr::e38d11d1-e611-4dbc-a84f-ae8052573756" providerId="AD" clId="Web-{079C825E-B74F-475D-883B-ECA69A3EECF0}" dt="2021-12-22T15:32:58.127" v="45" actId="20577"/>
          <ac:spMkLst>
            <pc:docMk/>
            <pc:sldMk cId="2637347932" sldId="260"/>
            <ac:spMk id="3" creationId="{E20D8507-0238-47EA-9F05-CE95EA47795C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3T09:24:26.105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  <p:cm authorId="1" dt="2021-12-03T09:24:26.467" idx="2">
    <p:pos x="146" y="146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21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05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6103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7074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1648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8850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0054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0874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76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649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39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886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317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118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541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378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25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D69A6F3-BD69-4F24-9046-F84BB210E809}" type="datetimeFigureOut">
              <a:rPr lang="hr-HR" smtClean="0"/>
              <a:t>22.12.2021.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D1EF2F8-688A-4D99-9E3A-A54CB35DE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907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AF0C4D-5D77-47CC-8822-5F00253A7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1120" y="644433"/>
            <a:ext cx="9144000" cy="931297"/>
          </a:xfrm>
        </p:spPr>
        <p:txBody>
          <a:bodyPr/>
          <a:lstStyle/>
          <a:p>
            <a:r>
              <a:rPr lang="hr-HR" dirty="0">
                <a:solidFill>
                  <a:srgbClr val="0070C0"/>
                </a:solidFill>
              </a:rPr>
              <a:t>Nikola Tesla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63B014-EB09-4FFE-8347-217075E28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623" y="1804762"/>
            <a:ext cx="9422674" cy="433341"/>
          </a:xfrm>
        </p:spPr>
        <p:txBody>
          <a:bodyPr>
            <a:normAutofit/>
          </a:bodyPr>
          <a:lstStyle/>
          <a:p>
            <a:r>
              <a:rPr lang="hr-HR" dirty="0" err="1"/>
              <a:t>Written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: Gabriel </a:t>
            </a:r>
            <a:r>
              <a:rPr lang="hr-HR" dirty="0" err="1"/>
              <a:t>Cerjak</a:t>
            </a:r>
            <a:r>
              <a:rPr lang="hr-HR" dirty="0"/>
              <a:t>, Teodora </a:t>
            </a:r>
            <a:r>
              <a:rPr lang="hr-HR" dirty="0" err="1"/>
              <a:t>Perak</a:t>
            </a:r>
            <a:r>
              <a:rPr lang="hr-HR" dirty="0"/>
              <a:t>, Manuela </a:t>
            </a:r>
            <a:r>
              <a:rPr lang="hr-HR" dirty="0" err="1"/>
              <a:t>Žužić</a:t>
            </a:r>
            <a:r>
              <a:rPr lang="hr-HR" dirty="0"/>
              <a:t>, Gabrijel Horvatić</a:t>
            </a:r>
          </a:p>
        </p:txBody>
      </p:sp>
      <p:sp>
        <p:nvSpPr>
          <p:cNvPr id="4" name="Nasmiješeno lice 3">
            <a:extLst>
              <a:ext uri="{FF2B5EF4-FFF2-40B4-BE49-F238E27FC236}">
                <a16:creationId xmlns:a16="http://schemas.microsoft.com/office/drawing/2014/main" id="{3B8400A0-10A8-4B26-A992-97D8DFDD76E3}"/>
              </a:ext>
            </a:extLst>
          </p:cNvPr>
          <p:cNvSpPr/>
          <p:nvPr/>
        </p:nvSpPr>
        <p:spPr>
          <a:xfrm>
            <a:off x="4193177" y="2706187"/>
            <a:ext cx="3439886" cy="2784567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285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41662C-701F-4138-9CD2-D7F5D3BD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70C0"/>
                </a:solidFill>
              </a:rPr>
              <a:t>Nikola tesla </a:t>
            </a:r>
            <a:r>
              <a:rPr lang="hr-HR" dirty="0" err="1">
                <a:solidFill>
                  <a:srgbClr val="0070C0"/>
                </a:solidFill>
              </a:rPr>
              <a:t>facts</a:t>
            </a:r>
            <a:r>
              <a:rPr lang="hr-HR" dirty="0"/>
              <a:t>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08DB2E-483A-418B-84E2-3408F390F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6798"/>
          </a:xfrm>
        </p:spPr>
        <p:txBody>
          <a:bodyPr/>
          <a:lstStyle/>
          <a:p>
            <a:pPr indent="-305435"/>
            <a:r>
              <a:rPr lang="hr-HR" dirty="0"/>
              <a:t>Nikola Tesla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born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Smiljan.</a:t>
            </a:r>
            <a:endParaRPr lang="sr-Latn-RS"/>
          </a:p>
          <a:p>
            <a:pPr indent="-305435"/>
            <a:r>
              <a:rPr lang="hr-HR" dirty="0"/>
              <a:t> He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born</a:t>
            </a:r>
            <a:r>
              <a:rPr lang="hr-HR" dirty="0"/>
              <a:t> on 10.July 1856.</a:t>
            </a:r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hr-HR" dirty="0"/>
              <a:t>He </a:t>
            </a:r>
            <a:r>
              <a:rPr lang="hr-HR" dirty="0" err="1"/>
              <a:t>died</a:t>
            </a:r>
            <a:r>
              <a:rPr lang="hr-HR" dirty="0"/>
              <a:t> on 7 </a:t>
            </a:r>
            <a:r>
              <a:rPr lang="hr-HR" dirty="0" err="1"/>
              <a:t>January</a:t>
            </a:r>
            <a:r>
              <a:rPr lang="hr-HR" dirty="0"/>
              <a:t>, 1943 </a:t>
            </a:r>
            <a:r>
              <a:rPr lang="hr-HR" dirty="0" err="1"/>
              <a:t>in</a:t>
            </a:r>
            <a:r>
              <a:rPr lang="hr-HR" dirty="0"/>
              <a:t> </a:t>
            </a:r>
            <a:r>
              <a:rPr lang="hr-HR" dirty="0" err="1"/>
              <a:t>NewYork</a:t>
            </a:r>
            <a:r>
              <a:rPr lang="hr-HR" dirty="0"/>
              <a:t>.</a:t>
            </a:r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hr-HR" dirty="0"/>
              <a:t>He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inventor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engineer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>
                <a:ea typeface="+mn-lt"/>
                <a:cs typeface="+mn-lt"/>
              </a:rPr>
              <a:t> </a:t>
            </a:r>
            <a:r>
              <a:rPr lang="hr-HR" dirty="0" err="1">
                <a:ea typeface="+mn-lt"/>
                <a:cs typeface="+mn-lt"/>
              </a:rPr>
              <a:t>profession</a:t>
            </a:r>
            <a:r>
              <a:rPr lang="hr-HR" dirty="0">
                <a:ea typeface="+mn-lt"/>
                <a:cs typeface="+mn-lt"/>
              </a:rPr>
              <a:t> </a:t>
            </a:r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hr-HR" dirty="0"/>
              <a:t>He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light</a:t>
            </a:r>
            <a:r>
              <a:rPr lang="hr-HR" dirty="0"/>
              <a:t> </a:t>
            </a:r>
            <a:r>
              <a:rPr lang="hr-HR" dirty="0" err="1"/>
              <a:t>bulb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Zagreb.</a:t>
            </a:r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hr-HR" dirty="0"/>
              <a:t>Tesla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enrolling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Polytechnic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Graz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scholarship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Military</a:t>
            </a:r>
            <a:r>
              <a:rPr lang="hr-HR" dirty="0"/>
              <a:t> </a:t>
            </a:r>
            <a:r>
              <a:rPr lang="hr-HR" dirty="0" err="1"/>
              <a:t>Frontier</a:t>
            </a:r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endParaRPr lang="hr-HR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067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561C5531-1492-479B-821C-EA2131646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750" y="1756954"/>
            <a:ext cx="3266531" cy="4377825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F763F0FA-877E-4257-8731-AEF8C0CCF824}"/>
              </a:ext>
            </a:extLst>
          </p:cNvPr>
          <p:cNvSpPr txBox="1"/>
          <p:nvPr/>
        </p:nvSpPr>
        <p:spPr>
          <a:xfrm>
            <a:off x="2204392" y="-45629"/>
            <a:ext cx="74255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 err="1">
                <a:solidFill>
                  <a:srgbClr val="0070C0"/>
                </a:solidFill>
              </a:rPr>
              <a:t>This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is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what</a:t>
            </a:r>
            <a:r>
              <a:rPr lang="hr-HR" sz="4400" dirty="0">
                <a:solidFill>
                  <a:srgbClr val="0070C0"/>
                </a:solidFill>
              </a:rPr>
              <a:t> he </a:t>
            </a:r>
            <a:r>
              <a:rPr lang="hr-HR" sz="4400" dirty="0" err="1">
                <a:solidFill>
                  <a:srgbClr val="0070C0"/>
                </a:solidFill>
              </a:rPr>
              <a:t>looked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like</a:t>
            </a:r>
            <a:endParaRPr lang="hr-HR" sz="4400" dirty="0">
              <a:solidFill>
                <a:srgbClr val="0070C0"/>
              </a:solidFill>
            </a:endParaRPr>
          </a:p>
        </p:txBody>
      </p:sp>
      <p:sp>
        <p:nvSpPr>
          <p:cNvPr id="4" name="Strelica: prema dolje 3">
            <a:extLst>
              <a:ext uri="{FF2B5EF4-FFF2-40B4-BE49-F238E27FC236}">
                <a16:creationId xmlns:a16="http://schemas.microsoft.com/office/drawing/2014/main" id="{D73323CA-9349-4518-AA47-DED2F03E37B9}"/>
              </a:ext>
            </a:extLst>
          </p:cNvPr>
          <p:cNvSpPr/>
          <p:nvPr/>
        </p:nvSpPr>
        <p:spPr>
          <a:xfrm>
            <a:off x="5094514" y="768136"/>
            <a:ext cx="1001486" cy="928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Znak munje 4">
            <a:extLst>
              <a:ext uri="{FF2B5EF4-FFF2-40B4-BE49-F238E27FC236}">
                <a16:creationId xmlns:a16="http://schemas.microsoft.com/office/drawing/2014/main" id="{996156BF-F2E9-4CFA-BA5D-0B7D3052BCEF}"/>
              </a:ext>
            </a:extLst>
          </p:cNvPr>
          <p:cNvSpPr/>
          <p:nvPr/>
        </p:nvSpPr>
        <p:spPr>
          <a:xfrm rot="17107017">
            <a:off x="-415074" y="2341941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70C0"/>
              </a:solidFill>
            </a:endParaRPr>
          </a:p>
        </p:txBody>
      </p:sp>
      <p:sp>
        <p:nvSpPr>
          <p:cNvPr id="6" name="Znak munje 5">
            <a:extLst>
              <a:ext uri="{FF2B5EF4-FFF2-40B4-BE49-F238E27FC236}">
                <a16:creationId xmlns:a16="http://schemas.microsoft.com/office/drawing/2014/main" id="{3F29BF52-6E54-494F-B492-C0525212DBF7}"/>
              </a:ext>
            </a:extLst>
          </p:cNvPr>
          <p:cNvSpPr/>
          <p:nvPr/>
        </p:nvSpPr>
        <p:spPr>
          <a:xfrm rot="17045290">
            <a:off x="-400592" y="4965116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Znak munje 6">
            <a:extLst>
              <a:ext uri="{FF2B5EF4-FFF2-40B4-BE49-F238E27FC236}">
                <a16:creationId xmlns:a16="http://schemas.microsoft.com/office/drawing/2014/main" id="{CF2FF7E6-CDEC-4CF8-8C59-A8ADEF12149D}"/>
              </a:ext>
            </a:extLst>
          </p:cNvPr>
          <p:cNvSpPr/>
          <p:nvPr/>
        </p:nvSpPr>
        <p:spPr>
          <a:xfrm rot="922733">
            <a:off x="109419" y="-10530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70C0"/>
              </a:solidFill>
            </a:endParaRPr>
          </a:p>
        </p:txBody>
      </p:sp>
      <p:sp>
        <p:nvSpPr>
          <p:cNvPr id="8" name="Znak munje 7">
            <a:extLst>
              <a:ext uri="{FF2B5EF4-FFF2-40B4-BE49-F238E27FC236}">
                <a16:creationId xmlns:a16="http://schemas.microsoft.com/office/drawing/2014/main" id="{D907A88E-E67F-408D-BCE5-595C6B1BDBB5}"/>
              </a:ext>
            </a:extLst>
          </p:cNvPr>
          <p:cNvSpPr/>
          <p:nvPr/>
        </p:nvSpPr>
        <p:spPr>
          <a:xfrm rot="948081">
            <a:off x="9830119" y="30838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Znak munje 8">
            <a:extLst>
              <a:ext uri="{FF2B5EF4-FFF2-40B4-BE49-F238E27FC236}">
                <a16:creationId xmlns:a16="http://schemas.microsoft.com/office/drawing/2014/main" id="{7D11AE06-3699-46FA-A93A-02F30671982F}"/>
              </a:ext>
            </a:extLst>
          </p:cNvPr>
          <p:cNvSpPr/>
          <p:nvPr/>
        </p:nvSpPr>
        <p:spPr>
          <a:xfrm rot="6420620">
            <a:off x="10614713" y="2881333"/>
            <a:ext cx="1950718" cy="109533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Znak munje 9">
            <a:extLst>
              <a:ext uri="{FF2B5EF4-FFF2-40B4-BE49-F238E27FC236}">
                <a16:creationId xmlns:a16="http://schemas.microsoft.com/office/drawing/2014/main" id="{966B3008-CA82-428A-B50B-B88C7A5782E1}"/>
              </a:ext>
            </a:extLst>
          </p:cNvPr>
          <p:cNvSpPr/>
          <p:nvPr/>
        </p:nvSpPr>
        <p:spPr>
          <a:xfrm rot="11815145">
            <a:off x="1651737" y="5769693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Znak munje 10">
            <a:extLst>
              <a:ext uri="{FF2B5EF4-FFF2-40B4-BE49-F238E27FC236}">
                <a16:creationId xmlns:a16="http://schemas.microsoft.com/office/drawing/2014/main" id="{9FBAEA96-0250-4370-9184-A638BEED62CE}"/>
              </a:ext>
            </a:extLst>
          </p:cNvPr>
          <p:cNvSpPr/>
          <p:nvPr/>
        </p:nvSpPr>
        <p:spPr>
          <a:xfrm rot="6291279">
            <a:off x="10614713" y="5370334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v</a:t>
            </a:r>
          </a:p>
        </p:txBody>
      </p:sp>
      <p:sp>
        <p:nvSpPr>
          <p:cNvPr id="12" name="Znak munje 11">
            <a:extLst>
              <a:ext uri="{FF2B5EF4-FFF2-40B4-BE49-F238E27FC236}">
                <a16:creationId xmlns:a16="http://schemas.microsoft.com/office/drawing/2014/main" id="{2B0AD075-7BE4-42DA-A25D-614D8E6F7D6A}"/>
              </a:ext>
            </a:extLst>
          </p:cNvPr>
          <p:cNvSpPr/>
          <p:nvPr/>
        </p:nvSpPr>
        <p:spPr>
          <a:xfrm rot="11730171">
            <a:off x="8021917" y="5769693"/>
            <a:ext cx="1950718" cy="108857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AF83A90F-C730-4DAF-9AAA-53CEA44C20C1}"/>
              </a:ext>
            </a:extLst>
          </p:cNvPr>
          <p:cNvSpPr txBox="1"/>
          <p:nvPr/>
        </p:nvSpPr>
        <p:spPr>
          <a:xfrm>
            <a:off x="7638992" y="824920"/>
            <a:ext cx="2769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death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father</a:t>
            </a:r>
            <a:r>
              <a:rPr lang="hr-HR" dirty="0"/>
              <a:t>, he </a:t>
            </a:r>
            <a:r>
              <a:rPr lang="hr-HR" dirty="0" err="1"/>
              <a:t>worked</a:t>
            </a:r>
            <a:r>
              <a:rPr lang="hr-HR" dirty="0"/>
              <a:t> for a short time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real</a:t>
            </a:r>
            <a:r>
              <a:rPr lang="hr-HR" dirty="0"/>
              <a:t> </a:t>
            </a:r>
            <a:r>
              <a:rPr lang="hr-HR" dirty="0" err="1"/>
              <a:t>grammar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Gospić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8247A751-A738-4F48-94DF-2890E384F0E4}"/>
              </a:ext>
            </a:extLst>
          </p:cNvPr>
          <p:cNvSpPr txBox="1"/>
          <p:nvPr/>
        </p:nvSpPr>
        <p:spPr>
          <a:xfrm>
            <a:off x="1562136" y="1694229"/>
            <a:ext cx="2169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 </a:t>
            </a:r>
            <a:r>
              <a:rPr lang="hr-HR" dirty="0" err="1"/>
              <a:t>establishes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own</a:t>
            </a:r>
            <a:r>
              <a:rPr lang="hr-HR" dirty="0"/>
              <a:t> </a:t>
            </a:r>
            <a:r>
              <a:rPr lang="hr-HR" dirty="0" err="1"/>
              <a:t>company</a:t>
            </a:r>
            <a:r>
              <a:rPr lang="hr-HR" dirty="0"/>
              <a:t> Tesla Electric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Manufacturing</a:t>
            </a:r>
            <a:r>
              <a:rPr lang="hr-HR" dirty="0"/>
              <a:t> Company.</a:t>
            </a: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352413E5-D586-4AE2-91A0-BDACAAD221DD}"/>
              </a:ext>
            </a:extLst>
          </p:cNvPr>
          <p:cNvSpPr txBox="1"/>
          <p:nvPr/>
        </p:nvSpPr>
        <p:spPr>
          <a:xfrm>
            <a:off x="1706880" y="3429000"/>
            <a:ext cx="2024816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time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great</a:t>
            </a:r>
            <a:r>
              <a:rPr lang="hr-HR" dirty="0"/>
              <a:t> </a:t>
            </a:r>
            <a:r>
              <a:rPr lang="hr-HR" dirty="0" err="1"/>
              <a:t>economic</a:t>
            </a:r>
            <a:r>
              <a:rPr lang="hr-HR" dirty="0"/>
              <a:t> </a:t>
            </a:r>
            <a:r>
              <a:rPr lang="hr-HR" dirty="0" err="1"/>
              <a:t>crsis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United </a:t>
            </a:r>
            <a:r>
              <a:rPr lang="hr-HR" dirty="0" err="1"/>
              <a:t>States</a:t>
            </a:r>
            <a:r>
              <a:rPr lang="hr-HR" dirty="0"/>
              <a:t> </a:t>
            </a:r>
            <a:r>
              <a:rPr lang="hr-HR" dirty="0" err="1"/>
              <a:t>lasted</a:t>
            </a:r>
            <a:r>
              <a:rPr lang="hr-HR" dirty="0"/>
              <a:t>, </a:t>
            </a:r>
            <a:r>
              <a:rPr lang="hr-HR" dirty="0" err="1"/>
              <a:t>Tesla`s</a:t>
            </a:r>
            <a:r>
              <a:rPr lang="hr-HR" dirty="0"/>
              <a:t> </a:t>
            </a:r>
            <a:r>
              <a:rPr lang="hr-HR" dirty="0" err="1"/>
              <a:t>company</a:t>
            </a:r>
            <a:r>
              <a:rPr lang="hr-HR" dirty="0"/>
              <a:t> </a:t>
            </a:r>
            <a:r>
              <a:rPr lang="hr-HR" dirty="0" err="1"/>
              <a:t>was</a:t>
            </a:r>
            <a:r>
              <a:rPr lang="hr-HR" dirty="0"/>
              <a:t> </a:t>
            </a:r>
            <a:r>
              <a:rPr lang="hr-HR" dirty="0" err="1"/>
              <a:t>failing</a:t>
            </a:r>
            <a:r>
              <a:rPr lang="hr-HR" dirty="0"/>
              <a:t>.</a:t>
            </a: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14026094-BC1A-441C-B040-C58B61BECECA}"/>
              </a:ext>
            </a:extLst>
          </p:cNvPr>
          <p:cNvSpPr txBox="1"/>
          <p:nvPr/>
        </p:nvSpPr>
        <p:spPr>
          <a:xfrm>
            <a:off x="7707086" y="2336093"/>
            <a:ext cx="2922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</a:t>
            </a:r>
            <a:r>
              <a:rPr lang="hr-HR" dirty="0" err="1"/>
              <a:t>founded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Tesla Electric Company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loan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A. K. Brown, </a:t>
            </a:r>
            <a:r>
              <a:rPr lang="hr-HR" dirty="0" err="1"/>
              <a:t>director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Western Union</a:t>
            </a:r>
          </a:p>
        </p:txBody>
      </p:sp>
    </p:spTree>
    <p:extLst>
      <p:ext uri="{BB962C8B-B14F-4D97-AF65-F5344CB8AC3E}">
        <p14:creationId xmlns:p14="http://schemas.microsoft.com/office/powerpoint/2010/main" val="189231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4DE9E5-2924-4345-B161-42C49309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945" y="228728"/>
            <a:ext cx="10353762" cy="970450"/>
          </a:xfrm>
        </p:spPr>
        <p:txBody>
          <a:bodyPr/>
          <a:lstStyle/>
          <a:p>
            <a:r>
              <a:rPr lang="hr-HR" dirty="0" err="1">
                <a:solidFill>
                  <a:srgbClr val="0070C0"/>
                </a:solidFill>
              </a:rPr>
              <a:t>About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err="1">
                <a:solidFill>
                  <a:srgbClr val="0070C0"/>
                </a:solidFill>
              </a:rPr>
              <a:t>him</a:t>
            </a:r>
            <a:r>
              <a:rPr lang="hr-HR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20D8507-0238-47EA-9F05-CE95EA47795C}"/>
              </a:ext>
            </a:extLst>
          </p:cNvPr>
          <p:cNvSpPr txBox="1"/>
          <p:nvPr/>
        </p:nvSpPr>
        <p:spPr>
          <a:xfrm>
            <a:off x="582706" y="1918447"/>
            <a:ext cx="31914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r-HR"/>
              <a:t>Tesla was bulding a </a:t>
            </a:r>
            <a:r>
              <a:rPr lang="hr-HR" err="1"/>
              <a:t>laboratory</a:t>
            </a:r>
            <a:r>
              <a:rPr lang="hr-HR"/>
              <a:t> </a:t>
            </a:r>
            <a:r>
              <a:rPr lang="hr-HR" err="1"/>
              <a:t>in</a:t>
            </a:r>
            <a:r>
              <a:rPr lang="hr-HR"/>
              <a:t> Colorado </a:t>
            </a:r>
            <a:r>
              <a:rPr lang="hr-HR" err="1"/>
              <a:t>Springs</a:t>
            </a:r>
            <a:r>
              <a:rPr lang="hr-HR" dirty="0"/>
              <a:t>.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0E2FBFF1-C2DF-4713-8B7E-53656824896D}"/>
              </a:ext>
            </a:extLst>
          </p:cNvPr>
          <p:cNvSpPr txBox="1"/>
          <p:nvPr/>
        </p:nvSpPr>
        <p:spPr>
          <a:xfrm>
            <a:off x="679945" y="3254188"/>
            <a:ext cx="3354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model </a:t>
            </a:r>
            <a:r>
              <a:rPr lang="hr-HR" dirty="0" err="1"/>
              <a:t>of</a:t>
            </a:r>
            <a:r>
              <a:rPr lang="hr-HR" dirty="0"/>
              <a:t> a turbine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applies</a:t>
            </a:r>
            <a:r>
              <a:rPr lang="hr-HR" dirty="0"/>
              <a:t>  a </a:t>
            </a:r>
            <a:r>
              <a:rPr lang="hr-HR" dirty="0" err="1"/>
              <a:t>new</a:t>
            </a:r>
            <a:r>
              <a:rPr lang="hr-HR" dirty="0"/>
              <a:t> system </a:t>
            </a:r>
            <a:r>
              <a:rPr lang="hr-HR" dirty="0" err="1"/>
              <a:t>of</a:t>
            </a:r>
            <a:r>
              <a:rPr lang="hr-HR" dirty="0"/>
              <a:t> fluid </a:t>
            </a:r>
            <a:r>
              <a:rPr lang="hr-HR" dirty="0" err="1"/>
              <a:t>energy</a:t>
            </a:r>
            <a:r>
              <a:rPr lang="hr-HR" dirty="0"/>
              <a:t>  </a:t>
            </a:r>
            <a:r>
              <a:rPr lang="hr-HR" dirty="0" err="1"/>
              <a:t>utilization</a:t>
            </a:r>
            <a:r>
              <a:rPr lang="hr-HR" dirty="0"/>
              <a:t> </a:t>
            </a:r>
            <a:r>
              <a:rPr lang="hr-HR" dirty="0" err="1"/>
              <a:t>throught</a:t>
            </a:r>
            <a:r>
              <a:rPr lang="hr-HR" dirty="0"/>
              <a:t> </a:t>
            </a:r>
            <a:r>
              <a:rPr lang="hr-HR" dirty="0" err="1"/>
              <a:t>friction</a:t>
            </a:r>
            <a:r>
              <a:rPr lang="hr-HR" dirty="0"/>
              <a:t>.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3B2C4A36-C4EB-472D-B1A3-5A3ABA243379}"/>
              </a:ext>
            </a:extLst>
          </p:cNvPr>
          <p:cNvSpPr txBox="1"/>
          <p:nvPr/>
        </p:nvSpPr>
        <p:spPr>
          <a:xfrm>
            <a:off x="4362994" y="1918447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</a:t>
            </a:r>
            <a:r>
              <a:rPr lang="hr-HR" dirty="0" err="1"/>
              <a:t>moves</a:t>
            </a:r>
            <a:r>
              <a:rPr lang="hr-HR" dirty="0"/>
              <a:t> to Hotel St. </a:t>
            </a:r>
            <a:r>
              <a:rPr lang="hr-HR" dirty="0" err="1"/>
              <a:t>Regis</a:t>
            </a:r>
            <a:r>
              <a:rPr lang="hr-HR" dirty="0"/>
              <a:t> </a:t>
            </a:r>
            <a:r>
              <a:rPr lang="hr-HR" dirty="0" err="1"/>
              <a:t>where</a:t>
            </a:r>
            <a:r>
              <a:rPr lang="hr-HR" dirty="0"/>
              <a:t> he </a:t>
            </a:r>
            <a:r>
              <a:rPr lang="hr-HR" dirty="0" err="1"/>
              <a:t>lived</a:t>
            </a:r>
            <a:r>
              <a:rPr lang="hr-HR" dirty="0"/>
              <a:t> </a:t>
            </a:r>
            <a:r>
              <a:rPr lang="hr-HR" dirty="0" err="1"/>
              <a:t>until</a:t>
            </a:r>
            <a:r>
              <a:rPr lang="hr-HR" dirty="0"/>
              <a:t> 1923.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DCA28B23-BC82-4AB7-83B3-0F12F12D2A1B}"/>
              </a:ext>
            </a:extLst>
          </p:cNvPr>
          <p:cNvSpPr txBox="1"/>
          <p:nvPr/>
        </p:nvSpPr>
        <p:spPr>
          <a:xfrm>
            <a:off x="4362993" y="3159034"/>
            <a:ext cx="2481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</a:t>
            </a:r>
            <a:r>
              <a:rPr lang="hr-HR" dirty="0" err="1"/>
              <a:t>moves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Hotel New </a:t>
            </a:r>
            <a:r>
              <a:rPr lang="hr-HR" dirty="0" err="1"/>
              <a:t>Yorker</a:t>
            </a:r>
            <a:r>
              <a:rPr lang="hr-HR" dirty="0"/>
              <a:t> ,  </a:t>
            </a:r>
            <a:r>
              <a:rPr lang="hr-HR" dirty="0" err="1"/>
              <a:t>apartment</a:t>
            </a:r>
            <a:r>
              <a:rPr lang="hr-HR" dirty="0"/>
              <a:t> 3327,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he </a:t>
            </a:r>
            <a:r>
              <a:rPr lang="hr-HR" dirty="0" err="1"/>
              <a:t>resides</a:t>
            </a:r>
            <a:r>
              <a:rPr lang="hr-HR" dirty="0"/>
              <a:t> </a:t>
            </a:r>
            <a:r>
              <a:rPr lang="hr-HR" dirty="0" err="1"/>
              <a:t>until</a:t>
            </a:r>
            <a:r>
              <a:rPr lang="hr-HR" dirty="0"/>
              <a:t> he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death</a:t>
            </a:r>
            <a:r>
              <a:rPr lang="hr-HR" dirty="0"/>
              <a:t>.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139BC539-D991-4A82-8767-71D6D7137CAB}"/>
              </a:ext>
            </a:extLst>
          </p:cNvPr>
          <p:cNvSpPr txBox="1"/>
          <p:nvPr/>
        </p:nvSpPr>
        <p:spPr>
          <a:xfrm>
            <a:off x="7646126" y="1776860"/>
            <a:ext cx="3387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Tesla </a:t>
            </a:r>
            <a:r>
              <a:rPr lang="hr-HR" dirty="0" err="1"/>
              <a:t>died</a:t>
            </a:r>
            <a:r>
              <a:rPr lang="hr-HR" dirty="0"/>
              <a:t> on </a:t>
            </a:r>
            <a:r>
              <a:rPr lang="hr-HR" dirty="0" err="1"/>
              <a:t>January</a:t>
            </a:r>
            <a:r>
              <a:rPr lang="hr-HR" dirty="0"/>
              <a:t> 7 </a:t>
            </a:r>
            <a:r>
              <a:rPr lang="hr-HR" dirty="0" err="1"/>
              <a:t>around</a:t>
            </a:r>
            <a:r>
              <a:rPr lang="hr-HR" dirty="0"/>
              <a:t> 10:30pm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Apartment</a:t>
            </a:r>
            <a:r>
              <a:rPr lang="hr-HR" dirty="0"/>
              <a:t>  3327 on 33rd </a:t>
            </a:r>
            <a:r>
              <a:rPr lang="hr-HR" dirty="0" err="1"/>
              <a:t>floor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New </a:t>
            </a:r>
            <a:r>
              <a:rPr lang="hr-HR" dirty="0" err="1"/>
              <a:t>Yorker</a:t>
            </a:r>
            <a:r>
              <a:rPr lang="hr-HR" dirty="0"/>
              <a:t> Hotel at 86.</a:t>
            </a:r>
          </a:p>
        </p:txBody>
      </p:sp>
      <p:pic>
        <p:nvPicPr>
          <p:cNvPr id="1026" name="Picture 2" descr="Nikola Tesla: Bežični prijenos razumijevanja | Panorama | DW | 27.07.2018">
            <a:extLst>
              <a:ext uri="{FF2B5EF4-FFF2-40B4-BE49-F238E27FC236}">
                <a16:creationId xmlns:a16="http://schemas.microsoft.com/office/drawing/2014/main" id="{344A3B23-A457-489D-AAB5-503A39EE2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084" y="3254188"/>
            <a:ext cx="5105663" cy="322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nak munje 9">
            <a:extLst>
              <a:ext uri="{FF2B5EF4-FFF2-40B4-BE49-F238E27FC236}">
                <a16:creationId xmlns:a16="http://schemas.microsoft.com/office/drawing/2014/main" id="{8966D00F-758F-4B0F-96EB-700BEE20A524}"/>
              </a:ext>
            </a:extLst>
          </p:cNvPr>
          <p:cNvSpPr/>
          <p:nvPr/>
        </p:nvSpPr>
        <p:spPr>
          <a:xfrm rot="12112092">
            <a:off x="814230" y="5078723"/>
            <a:ext cx="2220009" cy="167204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Znak munje 13">
            <a:extLst>
              <a:ext uri="{FF2B5EF4-FFF2-40B4-BE49-F238E27FC236}">
                <a16:creationId xmlns:a16="http://schemas.microsoft.com/office/drawing/2014/main" id="{90AD08CD-CA3E-4406-A0E0-8D9F6C2889F1}"/>
              </a:ext>
            </a:extLst>
          </p:cNvPr>
          <p:cNvSpPr/>
          <p:nvPr/>
        </p:nvSpPr>
        <p:spPr>
          <a:xfrm rot="12112092">
            <a:off x="4159834" y="5154921"/>
            <a:ext cx="2220009" cy="167204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5" name="Znak munje 14">
            <a:extLst>
              <a:ext uri="{FF2B5EF4-FFF2-40B4-BE49-F238E27FC236}">
                <a16:creationId xmlns:a16="http://schemas.microsoft.com/office/drawing/2014/main" id="{B9F3C167-E817-4919-A18E-ED397EBCFF5B}"/>
              </a:ext>
            </a:extLst>
          </p:cNvPr>
          <p:cNvSpPr/>
          <p:nvPr/>
        </p:nvSpPr>
        <p:spPr>
          <a:xfrm rot="407382">
            <a:off x="7246897" y="-54131"/>
            <a:ext cx="2220009" cy="167204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Znak munje 15">
            <a:extLst>
              <a:ext uri="{FF2B5EF4-FFF2-40B4-BE49-F238E27FC236}">
                <a16:creationId xmlns:a16="http://schemas.microsoft.com/office/drawing/2014/main" id="{08851399-7C64-4CFE-AF57-90CAD2775270}"/>
              </a:ext>
            </a:extLst>
          </p:cNvPr>
          <p:cNvSpPr/>
          <p:nvPr/>
        </p:nvSpPr>
        <p:spPr>
          <a:xfrm rot="6549457">
            <a:off x="10167934" y="67773"/>
            <a:ext cx="2220009" cy="167204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Znak munje 16">
            <a:extLst>
              <a:ext uri="{FF2B5EF4-FFF2-40B4-BE49-F238E27FC236}">
                <a16:creationId xmlns:a16="http://schemas.microsoft.com/office/drawing/2014/main" id="{14B2690F-9AEC-4326-9488-F66A05098092}"/>
              </a:ext>
            </a:extLst>
          </p:cNvPr>
          <p:cNvSpPr/>
          <p:nvPr/>
        </p:nvSpPr>
        <p:spPr>
          <a:xfrm rot="842372">
            <a:off x="803930" y="2096"/>
            <a:ext cx="2220009" cy="167204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34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riljevac">
  <a:themeElements>
    <a:clrScheme name="Škriljevac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Škriljevac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kriljeva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735C832076984C8963815AF565DAFA" ma:contentTypeVersion="4" ma:contentTypeDescription="Stvaranje novog dokumenta." ma:contentTypeScope="" ma:versionID="1d9cddb3f685873a5d56f09f5b3a0b20">
  <xsd:schema xmlns:xsd="http://www.w3.org/2001/XMLSchema" xmlns:xs="http://www.w3.org/2001/XMLSchema" xmlns:p="http://schemas.microsoft.com/office/2006/metadata/properties" xmlns:ns2="1b75ef1f-38da-41af-b18f-b32bc6bc484f" targetNamespace="http://schemas.microsoft.com/office/2006/metadata/properties" ma:root="true" ma:fieldsID="8a34cbc8eaa1bd7908d67e52e5519dd8" ns2:_="">
    <xsd:import namespace="1b75ef1f-38da-41af-b18f-b32bc6bc48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5ef1f-38da-41af-b18f-b32bc6bc48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5563C4-FB33-45F4-BC4B-B005630BBA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727D5-68CB-4123-ACB7-0246F983B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75ef1f-38da-41af-b18f-b32bc6bc4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EC0525-57BD-4303-B8E6-C33C8613511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TM04033929[[fn=Škriljevac]]</Template>
  <TotalTime>67</TotalTime>
  <Words>252</Words>
  <Application>Microsoft Office PowerPoint</Application>
  <PresentationFormat>Široki zaslon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Škriljevac</vt:lpstr>
      <vt:lpstr>Nikola Tesla</vt:lpstr>
      <vt:lpstr>Nikola tesla facts:</vt:lpstr>
      <vt:lpstr>PowerPoint prezentacija</vt:lpstr>
      <vt:lpstr>About him: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Nikola Tesla</dc:title>
  <dc:creator>učenici</dc:creator>
  <cp:lastModifiedBy>učenici</cp:lastModifiedBy>
  <cp:revision>25</cp:revision>
  <dcterms:created xsi:type="dcterms:W3CDTF">2021-12-03T07:28:47Z</dcterms:created>
  <dcterms:modified xsi:type="dcterms:W3CDTF">2021-12-22T15:33:07Z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0x010100D4735C832076984C8963815AF565DAFA</vt:lpwstr>
  </property>
</Properties>
</file>