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3590B-2765-47E8-8B95-A3D49F4DC421}" v="49" dt="2023-02-23T09:59:30.244"/>
    <p1510:client id="{7D6BA072-9415-47C3-8065-00C28A2ED75B}" v="606" dt="2023-02-18T15:16:38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3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3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6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9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5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-flags-world.com/country-flag/Croatia/national-croat-flag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aste_sorting_Gavle_Swede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tazine.com/en/heraklion/city-life/inside-the-walls/item/271-open-markets-irakli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eenspirits.in/green-living/4-easy-ways-to-reduce-plastic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sonvalendy.net/blog/2014/6/4/light-switches-and-spiritualit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aisolutions.com/how-to-fix-a-leaky-fauce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low-energy-bulbs-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edf.org/innovation/2012/07/30/walmart-driving-solar-in-california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2">
            <a:extLst>
              <a:ext uri="{FF2B5EF4-FFF2-40B4-BE49-F238E27FC236}">
                <a16:creationId xmlns:a16="http://schemas.microsoft.com/office/drawing/2014/main" id="{032274B4-B001-4088-B01D-E6999509E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/>
          </a:bodyPr>
          <a:lstStyle/>
          <a:p>
            <a:r>
              <a:rPr lang="en" b="1" dirty="0">
                <a:ea typeface="+mj-lt"/>
                <a:cs typeface="+mj-lt"/>
              </a:rPr>
              <a:t>Ecological conditions in Croatia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Lana </a:t>
            </a:r>
            <a:r>
              <a:rPr lang="en-US" b="1" dirty="0" err="1">
                <a:cs typeface="Calibri"/>
              </a:rPr>
              <a:t>Rovišan</a:t>
            </a:r>
            <a:r>
              <a:rPr lang="en-US" b="1" dirty="0">
                <a:cs typeface="Calibri"/>
              </a:rPr>
              <a:t>, Jakov Babić, Ivana </a:t>
            </a:r>
            <a:r>
              <a:rPr lang="en-US" b="1" dirty="0" err="1">
                <a:cs typeface="Calibri"/>
              </a:rPr>
              <a:t>Šaponja</a:t>
            </a:r>
            <a:r>
              <a:rPr lang="en-US" b="1" dirty="0">
                <a:cs typeface="Calibri"/>
              </a:rPr>
              <a:t>, Stjepan Abramović, Lukas Gregurić</a:t>
            </a:r>
            <a:endParaRPr lang="en-US" b="1" dirty="0"/>
          </a:p>
        </p:txBody>
      </p:sp>
      <p:pic>
        <p:nvPicPr>
          <p:cNvPr id="20" name="Picture 20" descr="Shape&#10;&#10;Description automatically generated">
            <a:extLst>
              <a:ext uri="{FF2B5EF4-FFF2-40B4-BE49-F238E27FC236}">
                <a16:creationId xmlns:a16="http://schemas.microsoft.com/office/drawing/2014/main" id="{D91E76FA-9830-AD44-E69C-C6B292721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614" r="23627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F4AF7D6-65B7-6362-C4D6-FDF7BFC3594A}"/>
              </a:ext>
            </a:extLst>
          </p:cNvPr>
          <p:cNvSpPr txBox="1"/>
          <p:nvPr/>
        </p:nvSpPr>
        <p:spPr>
          <a:xfrm>
            <a:off x="9413675" y="6657945"/>
            <a:ext cx="277832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215E-310B-F007-90C3-9971B505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6" y="195522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HOW CAN CITIES ENCOURAGE LIFE IN HARMONY WITH NATURE?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4CDD-542E-6440-00AA-63830BDA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3" y="1781418"/>
            <a:ext cx="11884700" cy="48859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>
                <a:ea typeface="+mn-lt"/>
                <a:cs typeface="+mn-lt"/>
              </a:rPr>
              <a:t>-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sz="3600" b="1" dirty="0">
                <a:ea typeface="+mn-lt"/>
                <a:cs typeface="+mn-lt"/>
              </a:rPr>
              <a:t>by arranging wild waste disposal sites</a:t>
            </a:r>
          </a:p>
          <a:p>
            <a:r>
              <a:rPr lang="en-US" sz="3600" b="1" dirty="0"/>
              <a:t> -</a:t>
            </a:r>
            <a:r>
              <a:rPr lang="en-US" sz="3600" b="1" dirty="0">
                <a:ea typeface="+mn-lt"/>
                <a:cs typeface="+mn-lt"/>
              </a:rPr>
              <a:t>by setting up "green islands" with containers for sorting waste</a:t>
            </a:r>
          </a:p>
          <a:p>
            <a:r>
              <a:rPr lang="en-US" sz="3600" b="1" dirty="0"/>
              <a:t> -</a:t>
            </a:r>
            <a:r>
              <a:rPr lang="en-US" sz="3600" b="1" dirty="0">
                <a:ea typeface="+mn-lt"/>
                <a:cs typeface="+mn-lt"/>
              </a:rPr>
              <a:t>construction of energy-efficient houses and buildings</a:t>
            </a:r>
          </a:p>
          <a:p>
            <a:r>
              <a:rPr lang="en-US" sz="3600" b="1" dirty="0"/>
              <a:t> -</a:t>
            </a:r>
            <a:r>
              <a:rPr lang="en-US" sz="3600" b="1" dirty="0">
                <a:ea typeface="+mn-lt"/>
                <a:cs typeface="+mn-lt"/>
              </a:rPr>
              <a:t>by building bicycle paths and banning the use of fuel-powered vehicles</a:t>
            </a:r>
          </a:p>
          <a:p>
            <a:r>
              <a:rPr lang="en-US" sz="3600" b="1" dirty="0"/>
              <a:t> -</a:t>
            </a:r>
            <a:r>
              <a:rPr lang="en-US" sz="3600" b="1" dirty="0">
                <a:ea typeface="+mn-lt"/>
                <a:cs typeface="+mn-lt"/>
              </a:rPr>
              <a:t>using renewable energy sources</a:t>
            </a:r>
          </a:p>
          <a:p>
            <a:r>
              <a:rPr lang="en-US" sz="3600" b="1" dirty="0"/>
              <a:t> -</a:t>
            </a:r>
            <a:r>
              <a:rPr lang="en-US" sz="3600" b="1" dirty="0">
                <a:ea typeface="+mn-lt"/>
                <a:cs typeface="+mn-lt"/>
              </a:rPr>
              <a:t>planting trees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508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0CAA629-3BE2-475C-A04F-49A4A1D8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5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7D26A892-10DB-4D8F-8589-C84BC532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3E91BD27-0A21-43ED-80E7-0A40F57C8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72946"/>
            <a:ext cx="6721522" cy="6785055"/>
          </a:xfrm>
          <a:custGeom>
            <a:avLst/>
            <a:gdLst>
              <a:gd name="connsiteX0" fmla="*/ 767991 w 6329420"/>
              <a:gd name="connsiteY0" fmla="*/ 731396 h 6389247"/>
              <a:gd name="connsiteX1" fmla="*/ 1299514 w 6329420"/>
              <a:gd name="connsiteY1" fmla="*/ 1262919 h 6389247"/>
              <a:gd name="connsiteX2" fmla="*/ 767991 w 6329420"/>
              <a:gd name="connsiteY2" fmla="*/ 1794442 h 6389247"/>
              <a:gd name="connsiteX3" fmla="*/ 236469 w 6329420"/>
              <a:gd name="connsiteY3" fmla="*/ 1262919 h 6389247"/>
              <a:gd name="connsiteX4" fmla="*/ 767991 w 6329420"/>
              <a:gd name="connsiteY4" fmla="*/ 731396 h 6389247"/>
              <a:gd name="connsiteX5" fmla="*/ 2926094 w 6329420"/>
              <a:gd name="connsiteY5" fmla="*/ 324026 h 6389247"/>
              <a:gd name="connsiteX6" fmla="*/ 3207855 w 6329420"/>
              <a:gd name="connsiteY6" fmla="*/ 605787 h 6389247"/>
              <a:gd name="connsiteX7" fmla="*/ 2926094 w 6329420"/>
              <a:gd name="connsiteY7" fmla="*/ 887548 h 6389247"/>
              <a:gd name="connsiteX8" fmla="*/ 2644333 w 6329420"/>
              <a:gd name="connsiteY8" fmla="*/ 605787 h 6389247"/>
              <a:gd name="connsiteX9" fmla="*/ 2926094 w 6329420"/>
              <a:gd name="connsiteY9" fmla="*/ 324026 h 6389247"/>
              <a:gd name="connsiteX10" fmla="*/ 5761439 w 6329420"/>
              <a:gd name="connsiteY10" fmla="*/ 17664 h 6389247"/>
              <a:gd name="connsiteX11" fmla="*/ 5784727 w 6329420"/>
              <a:gd name="connsiteY11" fmla="*/ 18309 h 6389247"/>
              <a:gd name="connsiteX12" fmla="*/ 6232947 w 6329420"/>
              <a:gd name="connsiteY12" fmla="*/ 102447 h 6389247"/>
              <a:gd name="connsiteX13" fmla="*/ 6329420 w 6329420"/>
              <a:gd name="connsiteY13" fmla="*/ 159335 h 6389247"/>
              <a:gd name="connsiteX14" fmla="*/ 6329420 w 6329420"/>
              <a:gd name="connsiteY14" fmla="*/ 6389247 h 6389247"/>
              <a:gd name="connsiteX15" fmla="*/ 3180387 w 6329420"/>
              <a:gd name="connsiteY15" fmla="*/ 6389247 h 6389247"/>
              <a:gd name="connsiteX16" fmla="*/ 2702967 w 6329420"/>
              <a:gd name="connsiteY16" fmla="*/ 6389247 h 6389247"/>
              <a:gd name="connsiteX17" fmla="*/ 1013739 w 6329420"/>
              <a:gd name="connsiteY17" fmla="*/ 6389247 h 6389247"/>
              <a:gd name="connsiteX18" fmla="*/ 1024183 w 6329420"/>
              <a:gd name="connsiteY18" fmla="*/ 6281366 h 6389247"/>
              <a:gd name="connsiteX19" fmla="*/ 903050 w 6329420"/>
              <a:gd name="connsiteY19" fmla="*/ 5588470 h 6389247"/>
              <a:gd name="connsiteX20" fmla="*/ 273230 w 6329420"/>
              <a:gd name="connsiteY20" fmla="*/ 5151559 h 6389247"/>
              <a:gd name="connsiteX21" fmla="*/ 40189 w 6329420"/>
              <a:gd name="connsiteY21" fmla="*/ 4431326 h 6389247"/>
              <a:gd name="connsiteX22" fmla="*/ 467268 w 6329420"/>
              <a:gd name="connsiteY22" fmla="*/ 3598198 h 6389247"/>
              <a:gd name="connsiteX23" fmla="*/ 3203 w 6329420"/>
              <a:gd name="connsiteY23" fmla="*/ 2797063 h 6389247"/>
              <a:gd name="connsiteX24" fmla="*/ 345913 w 6329420"/>
              <a:gd name="connsiteY24" fmla="*/ 2096653 h 6389247"/>
              <a:gd name="connsiteX25" fmla="*/ 1552774 w 6329420"/>
              <a:gd name="connsiteY25" fmla="*/ 2014542 h 6389247"/>
              <a:gd name="connsiteX26" fmla="*/ 1737708 w 6329420"/>
              <a:gd name="connsiteY26" fmla="*/ 1339596 h 6389247"/>
              <a:gd name="connsiteX27" fmla="*/ 1365343 w 6329420"/>
              <a:gd name="connsiteY27" fmla="*/ 604294 h 6389247"/>
              <a:gd name="connsiteX28" fmla="*/ 1784365 w 6329420"/>
              <a:gd name="connsiteY28" fmla="*/ 110735 h 6389247"/>
              <a:gd name="connsiteX29" fmla="*/ 1881062 w 6329420"/>
              <a:gd name="connsiteY29" fmla="*/ 100098 h 6389247"/>
              <a:gd name="connsiteX30" fmla="*/ 2326675 w 6329420"/>
              <a:gd name="connsiteY30" fmla="*/ 311301 h 6389247"/>
              <a:gd name="connsiteX31" fmla="*/ 2585018 w 6329420"/>
              <a:gd name="connsiteY31" fmla="*/ 1190279 h 6389247"/>
              <a:gd name="connsiteX32" fmla="*/ 2694528 w 6329420"/>
              <a:gd name="connsiteY32" fmla="*/ 1338063 h 6389247"/>
              <a:gd name="connsiteX33" fmla="*/ 2982926 w 6329420"/>
              <a:gd name="connsiteY33" fmla="*/ 1306959 h 6389247"/>
              <a:gd name="connsiteX34" fmla="*/ 3354163 w 6329420"/>
              <a:gd name="connsiteY34" fmla="*/ 881733 h 6389247"/>
              <a:gd name="connsiteX35" fmla="*/ 4299539 w 6329420"/>
              <a:gd name="connsiteY35" fmla="*/ 1304623 h 6389247"/>
              <a:gd name="connsiteX36" fmla="*/ 4625167 w 6329420"/>
              <a:gd name="connsiteY36" fmla="*/ 991486 h 6389247"/>
              <a:gd name="connsiteX37" fmla="*/ 4692533 w 6329420"/>
              <a:gd name="connsiteY37" fmla="*/ 854498 h 6389247"/>
              <a:gd name="connsiteX38" fmla="*/ 5607288 w 6329420"/>
              <a:gd name="connsiteY38" fmla="*/ 28863 h 6389247"/>
              <a:gd name="connsiteX39" fmla="*/ 5761439 w 6329420"/>
              <a:gd name="connsiteY39" fmla="*/ 17664 h 6389247"/>
              <a:gd name="connsiteX40" fmla="*/ 4156539 w 6329420"/>
              <a:gd name="connsiteY40" fmla="*/ 0 h 6389247"/>
              <a:gd name="connsiteX41" fmla="*/ 4663751 w 6329420"/>
              <a:gd name="connsiteY41" fmla="*/ 507212 h 6389247"/>
              <a:gd name="connsiteX42" fmla="*/ 4156539 w 6329420"/>
              <a:gd name="connsiteY42" fmla="*/ 1014424 h 6389247"/>
              <a:gd name="connsiteX43" fmla="*/ 3649327 w 6329420"/>
              <a:gd name="connsiteY43" fmla="*/ 507212 h 6389247"/>
              <a:gd name="connsiteX44" fmla="*/ 4156539 w 6329420"/>
              <a:gd name="connsiteY44" fmla="*/ 0 h 63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329420" h="6389247">
                <a:moveTo>
                  <a:pt x="767991" y="731396"/>
                </a:moveTo>
                <a:cubicBezTo>
                  <a:pt x="1061543" y="731396"/>
                  <a:pt x="1299514" y="969367"/>
                  <a:pt x="1299514" y="1262919"/>
                </a:cubicBezTo>
                <a:cubicBezTo>
                  <a:pt x="1299514" y="1556471"/>
                  <a:pt x="1061543" y="1794442"/>
                  <a:pt x="767991" y="1794442"/>
                </a:cubicBezTo>
                <a:cubicBezTo>
                  <a:pt x="474439" y="1794442"/>
                  <a:pt x="236469" y="1556471"/>
                  <a:pt x="236469" y="1262919"/>
                </a:cubicBezTo>
                <a:cubicBezTo>
                  <a:pt x="236469" y="969367"/>
                  <a:pt x="474439" y="731396"/>
                  <a:pt x="767991" y="731396"/>
                </a:cubicBezTo>
                <a:close/>
                <a:moveTo>
                  <a:pt x="2926094" y="324026"/>
                </a:moveTo>
                <a:cubicBezTo>
                  <a:pt x="3081706" y="324026"/>
                  <a:pt x="3207855" y="450175"/>
                  <a:pt x="3207855" y="605787"/>
                </a:cubicBezTo>
                <a:cubicBezTo>
                  <a:pt x="3207855" y="761399"/>
                  <a:pt x="3081706" y="887548"/>
                  <a:pt x="2926094" y="887548"/>
                </a:cubicBezTo>
                <a:cubicBezTo>
                  <a:pt x="2770482" y="887548"/>
                  <a:pt x="2644333" y="761399"/>
                  <a:pt x="2644333" y="605787"/>
                </a:cubicBezTo>
                <a:cubicBezTo>
                  <a:pt x="2644333" y="450175"/>
                  <a:pt x="2770482" y="324026"/>
                  <a:pt x="2926094" y="324026"/>
                </a:cubicBezTo>
                <a:close/>
                <a:moveTo>
                  <a:pt x="5761439" y="17664"/>
                </a:moveTo>
                <a:lnTo>
                  <a:pt x="5784727" y="18309"/>
                </a:lnTo>
                <a:cubicBezTo>
                  <a:pt x="5972924" y="25037"/>
                  <a:pt x="6119949" y="54449"/>
                  <a:pt x="6232947" y="102447"/>
                </a:cubicBezTo>
                <a:lnTo>
                  <a:pt x="6329420" y="159335"/>
                </a:lnTo>
                <a:lnTo>
                  <a:pt x="6329420" y="6389247"/>
                </a:lnTo>
                <a:lnTo>
                  <a:pt x="3180387" y="6389247"/>
                </a:lnTo>
                <a:lnTo>
                  <a:pt x="2702967" y="6389247"/>
                </a:lnTo>
                <a:lnTo>
                  <a:pt x="1013739" y="6389247"/>
                </a:lnTo>
                <a:lnTo>
                  <a:pt x="1024183" y="6281366"/>
                </a:lnTo>
                <a:cubicBezTo>
                  <a:pt x="1049848" y="6046008"/>
                  <a:pt x="1072512" y="5801284"/>
                  <a:pt x="903050" y="5588470"/>
                </a:cubicBezTo>
                <a:cubicBezTo>
                  <a:pt x="704901" y="5339877"/>
                  <a:pt x="494907" y="5451483"/>
                  <a:pt x="273230" y="5151559"/>
                </a:cubicBezTo>
                <a:cubicBezTo>
                  <a:pt x="109328" y="4929882"/>
                  <a:pt x="-26532" y="4726254"/>
                  <a:pt x="40189" y="4431326"/>
                </a:cubicBezTo>
                <a:cubicBezTo>
                  <a:pt x="129472" y="4036881"/>
                  <a:pt x="470813" y="3882974"/>
                  <a:pt x="467268" y="3598198"/>
                </a:cubicBezTo>
                <a:cubicBezTo>
                  <a:pt x="463239" y="3255890"/>
                  <a:pt x="44217" y="3187318"/>
                  <a:pt x="3203" y="2797063"/>
                </a:cubicBezTo>
                <a:cubicBezTo>
                  <a:pt x="-23550" y="2542509"/>
                  <a:pt x="119641" y="2237671"/>
                  <a:pt x="345913" y="2096653"/>
                </a:cubicBezTo>
                <a:cubicBezTo>
                  <a:pt x="762919" y="1836457"/>
                  <a:pt x="1233029" y="2275545"/>
                  <a:pt x="1552774" y="2014542"/>
                </a:cubicBezTo>
                <a:cubicBezTo>
                  <a:pt x="1743751" y="1858617"/>
                  <a:pt x="1774856" y="1540160"/>
                  <a:pt x="1737708" y="1339596"/>
                </a:cubicBezTo>
                <a:cubicBezTo>
                  <a:pt x="1666877" y="957721"/>
                  <a:pt x="1353739" y="895190"/>
                  <a:pt x="1365343" y="604294"/>
                </a:cubicBezTo>
                <a:cubicBezTo>
                  <a:pt x="1373885" y="388094"/>
                  <a:pt x="1557287" y="161098"/>
                  <a:pt x="1784365" y="110735"/>
                </a:cubicBezTo>
                <a:cubicBezTo>
                  <a:pt x="1816113" y="103643"/>
                  <a:pt x="1848539" y="100098"/>
                  <a:pt x="1881062" y="100098"/>
                </a:cubicBezTo>
                <a:cubicBezTo>
                  <a:pt x="2100564" y="100098"/>
                  <a:pt x="2273329" y="261260"/>
                  <a:pt x="2326675" y="311301"/>
                </a:cubicBezTo>
                <a:cubicBezTo>
                  <a:pt x="2579216" y="547161"/>
                  <a:pt x="2379374" y="836206"/>
                  <a:pt x="2585018" y="1190279"/>
                </a:cubicBezTo>
                <a:cubicBezTo>
                  <a:pt x="2616968" y="1242737"/>
                  <a:pt x="2653624" y="1292213"/>
                  <a:pt x="2694528" y="1338063"/>
                </a:cubicBezTo>
                <a:cubicBezTo>
                  <a:pt x="2775108" y="1429685"/>
                  <a:pt x="2925230" y="1413569"/>
                  <a:pt x="2982926" y="1306959"/>
                </a:cubicBezTo>
                <a:cubicBezTo>
                  <a:pt x="3078253" y="1130728"/>
                  <a:pt x="3169390" y="933143"/>
                  <a:pt x="3354163" y="881733"/>
                </a:cubicBezTo>
                <a:cubicBezTo>
                  <a:pt x="3713394" y="781733"/>
                  <a:pt x="3927255" y="1375615"/>
                  <a:pt x="4299539" y="1304623"/>
                </a:cubicBezTo>
                <a:cubicBezTo>
                  <a:pt x="4454094" y="1275131"/>
                  <a:pt x="4543700" y="1148457"/>
                  <a:pt x="4625167" y="991486"/>
                </a:cubicBezTo>
                <a:cubicBezTo>
                  <a:pt x="4647810" y="947730"/>
                  <a:pt x="4669890" y="901637"/>
                  <a:pt x="4692533" y="854498"/>
                </a:cubicBezTo>
                <a:cubicBezTo>
                  <a:pt x="4762477" y="605422"/>
                  <a:pt x="4865621" y="105095"/>
                  <a:pt x="5607288" y="28863"/>
                </a:cubicBezTo>
                <a:cubicBezTo>
                  <a:pt x="5658191" y="20163"/>
                  <a:pt x="5709812" y="16455"/>
                  <a:pt x="5761439" y="17664"/>
                </a:cubicBezTo>
                <a:close/>
                <a:moveTo>
                  <a:pt x="4156539" y="0"/>
                </a:moveTo>
                <a:cubicBezTo>
                  <a:pt x="4436664" y="0"/>
                  <a:pt x="4663751" y="227087"/>
                  <a:pt x="4663751" y="507212"/>
                </a:cubicBezTo>
                <a:cubicBezTo>
                  <a:pt x="4663751" y="787337"/>
                  <a:pt x="4436664" y="1014424"/>
                  <a:pt x="4156539" y="1014424"/>
                </a:cubicBezTo>
                <a:cubicBezTo>
                  <a:pt x="3876414" y="1014424"/>
                  <a:pt x="3649327" y="787337"/>
                  <a:pt x="3649327" y="507212"/>
                </a:cubicBezTo>
                <a:cubicBezTo>
                  <a:pt x="3649327" y="227087"/>
                  <a:pt x="3876414" y="0"/>
                  <a:pt x="41565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F6C81-05CD-FB3A-14F8-71EE90B8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50" y="1105135"/>
            <a:ext cx="11444439" cy="380536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/>
          </a:p>
          <a:p>
            <a:r>
              <a:rPr lang="en-US" b="1" dirty="0">
                <a:latin typeface="Georgia Pro"/>
                <a:ea typeface="+mj-lt"/>
                <a:cs typeface="+mj-lt"/>
              </a:rPr>
              <a:t>HOW CAN WE PERSONALLY CONTRIBUTE TO REDUCING THE ECOLOGICAL FOOTPRINT IN CROATIA?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816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5D938D-4DEA-46C4-A62E-9ABD23F8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8993E-00BD-EA9D-46DA-2176E8B6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2971801"/>
            <a:ext cx="4909930" cy="34091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742950" indent="-742950">
              <a:lnSpc>
                <a:spcPct val="90000"/>
              </a:lnSpc>
            </a:pPr>
            <a:r>
              <a:rPr lang="en-US" sz="4000" dirty="0"/>
              <a:t>BY SORTING AND DISPOSING WASTE IN THE</a:t>
            </a:r>
            <a:r>
              <a:rPr lang="en-US" sz="4000"/>
              <a:t> RECYCLI</a:t>
            </a:r>
            <a:r>
              <a:rPr lang="hr-HR" sz="4000" dirty="0"/>
              <a:t>N</a:t>
            </a:r>
            <a:r>
              <a:rPr lang="en-US" sz="4000" dirty="0"/>
              <a:t>G CONTAINERS</a:t>
            </a:r>
          </a:p>
        </p:txBody>
      </p:sp>
      <p:pic>
        <p:nvPicPr>
          <p:cNvPr id="3" name="Picture 3" descr="A picture containing tree, outdoor, container, bin&#10;&#10;Description automatically generated">
            <a:extLst>
              <a:ext uri="{FF2B5EF4-FFF2-40B4-BE49-F238E27FC236}">
                <a16:creationId xmlns:a16="http://schemas.microsoft.com/office/drawing/2014/main" id="{0FCF935B-6D75-D8BE-8E55-9A6959A93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430" r="233" b="2"/>
          <a:stretch/>
        </p:blipFill>
        <p:spPr>
          <a:xfrm>
            <a:off x="5124084" y="1"/>
            <a:ext cx="7067916" cy="5679191"/>
          </a:xfrm>
          <a:custGeom>
            <a:avLst/>
            <a:gdLst/>
            <a:ahLst/>
            <a:cxnLst/>
            <a:rect l="l" t="t" r="r" b="b"/>
            <a:pathLst>
              <a:path w="7067916" h="5679191">
                <a:moveTo>
                  <a:pt x="5937534" y="5135947"/>
                </a:moveTo>
                <a:cubicBezTo>
                  <a:pt x="5955933" y="5133031"/>
                  <a:pt x="5974326" y="5133563"/>
                  <a:pt x="5991684" y="5137321"/>
                </a:cubicBezTo>
                <a:cubicBezTo>
                  <a:pt x="6026400" y="5144836"/>
                  <a:pt x="6056978" y="5165255"/>
                  <a:pt x="6075187" y="5196795"/>
                </a:cubicBezTo>
                <a:cubicBezTo>
                  <a:pt x="6111607" y="5259875"/>
                  <a:pt x="6084765" y="5343555"/>
                  <a:pt x="6015234" y="5383699"/>
                </a:cubicBezTo>
                <a:cubicBezTo>
                  <a:pt x="5945703" y="5423842"/>
                  <a:pt x="5859813" y="5405248"/>
                  <a:pt x="5823394" y="5342168"/>
                </a:cubicBezTo>
                <a:cubicBezTo>
                  <a:pt x="5786974" y="5279088"/>
                  <a:pt x="5813816" y="5195408"/>
                  <a:pt x="5883347" y="5155264"/>
                </a:cubicBezTo>
                <a:cubicBezTo>
                  <a:pt x="5900730" y="5145228"/>
                  <a:pt x="5919135" y="5138864"/>
                  <a:pt x="5937534" y="5135947"/>
                </a:cubicBezTo>
                <a:close/>
                <a:moveTo>
                  <a:pt x="6569625" y="4727663"/>
                </a:moveTo>
                <a:cubicBezTo>
                  <a:pt x="6650640" y="4737356"/>
                  <a:pt x="6723696" y="4780631"/>
                  <a:pt x="6765110" y="4852362"/>
                </a:cubicBezTo>
                <a:cubicBezTo>
                  <a:pt x="6838735" y="4979883"/>
                  <a:pt x="6784472" y="5149048"/>
                  <a:pt x="6643912" y="5230200"/>
                </a:cubicBezTo>
                <a:cubicBezTo>
                  <a:pt x="6503351" y="5311353"/>
                  <a:pt x="6329720" y="5273763"/>
                  <a:pt x="6256095" y="5146242"/>
                </a:cubicBezTo>
                <a:cubicBezTo>
                  <a:pt x="6182471" y="5018721"/>
                  <a:pt x="6236733" y="4849557"/>
                  <a:pt x="6377294" y="4768404"/>
                </a:cubicBezTo>
                <a:cubicBezTo>
                  <a:pt x="6412434" y="4748116"/>
                  <a:pt x="6449641" y="4735249"/>
                  <a:pt x="6486836" y="4729354"/>
                </a:cubicBezTo>
                <a:cubicBezTo>
                  <a:pt x="6514732" y="4724932"/>
                  <a:pt x="6542621" y="4724432"/>
                  <a:pt x="6569625" y="4727663"/>
                </a:cubicBezTo>
                <a:close/>
                <a:moveTo>
                  <a:pt x="4883726" y="0"/>
                </a:moveTo>
                <a:lnTo>
                  <a:pt x="6067704" y="0"/>
                </a:lnTo>
                <a:lnTo>
                  <a:pt x="7067916" y="0"/>
                </a:lnTo>
                <a:lnTo>
                  <a:pt x="7067916" y="4561693"/>
                </a:lnTo>
                <a:lnTo>
                  <a:pt x="7034742" y="4557937"/>
                </a:lnTo>
                <a:cubicBezTo>
                  <a:pt x="6853258" y="4540713"/>
                  <a:pt x="6670056" y="4534243"/>
                  <a:pt x="6488514" y="4547719"/>
                </a:cubicBezTo>
                <a:cubicBezTo>
                  <a:pt x="6264162" y="4564516"/>
                  <a:pt x="6118747" y="4760666"/>
                  <a:pt x="5978019" y="4937720"/>
                </a:cubicBezTo>
                <a:cubicBezTo>
                  <a:pt x="5627350" y="5379064"/>
                  <a:pt x="5218215" y="5536615"/>
                  <a:pt x="4791586" y="5344798"/>
                </a:cubicBezTo>
                <a:cubicBezTo>
                  <a:pt x="4626126" y="5270408"/>
                  <a:pt x="4484365" y="5121197"/>
                  <a:pt x="4355354" y="4980490"/>
                </a:cubicBezTo>
                <a:cubicBezTo>
                  <a:pt x="4009469" y="4603119"/>
                  <a:pt x="3597504" y="4629399"/>
                  <a:pt x="3215143" y="4876126"/>
                </a:cubicBezTo>
                <a:cubicBezTo>
                  <a:pt x="2943692" y="5051874"/>
                  <a:pt x="2687599" y="5260847"/>
                  <a:pt x="2406113" y="5411544"/>
                </a:cubicBezTo>
                <a:cubicBezTo>
                  <a:pt x="1707773" y="5787063"/>
                  <a:pt x="1022273" y="5789747"/>
                  <a:pt x="421590" y="5276775"/>
                </a:cubicBezTo>
                <a:cubicBezTo>
                  <a:pt x="-56880" y="4867782"/>
                  <a:pt x="-271463" y="3840132"/>
                  <a:pt x="566218" y="3250270"/>
                </a:cubicBezTo>
                <a:cubicBezTo>
                  <a:pt x="760203" y="3113637"/>
                  <a:pt x="943222" y="2957027"/>
                  <a:pt x="1126371" y="2802345"/>
                </a:cubicBezTo>
                <a:cubicBezTo>
                  <a:pt x="1299556" y="2655997"/>
                  <a:pt x="1358675" y="2449385"/>
                  <a:pt x="1302357" y="2225687"/>
                </a:cubicBezTo>
                <a:cubicBezTo>
                  <a:pt x="1240067" y="1979799"/>
                  <a:pt x="1155407" y="1739276"/>
                  <a:pt x="1117638" y="1488008"/>
                </a:cubicBezTo>
                <a:cubicBezTo>
                  <a:pt x="1050261" y="1039959"/>
                  <a:pt x="1226674" y="663622"/>
                  <a:pt x="1730966" y="502696"/>
                </a:cubicBezTo>
                <a:cubicBezTo>
                  <a:pt x="2144524" y="370704"/>
                  <a:pt x="2521883" y="462351"/>
                  <a:pt x="2901105" y="610346"/>
                </a:cubicBezTo>
                <a:cubicBezTo>
                  <a:pt x="3229040" y="738211"/>
                  <a:pt x="3585064" y="864609"/>
                  <a:pt x="3927078" y="715576"/>
                </a:cubicBezTo>
                <a:cubicBezTo>
                  <a:pt x="4203888" y="594747"/>
                  <a:pt x="4439765" y="348646"/>
                  <a:pt x="4692158" y="15548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5723B-B4F6-3F13-A76A-298BEB890986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006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913E2DA-5DC2-9E81-F3CA-6352DE660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610"/>
          <a:stretch/>
        </p:blipFill>
        <p:spPr>
          <a:xfrm>
            <a:off x="-74645" y="10"/>
            <a:ext cx="12266645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EC6B62-8D18-47C6-815A-17919789F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50443" y="-1383557"/>
            <a:ext cx="6858000" cy="96251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46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A0763-AA50-3145-2A26-4F5BE162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742" y="663960"/>
            <a:ext cx="6787658" cy="3594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>
                <a:solidFill>
                  <a:srgbClr val="FFFFFF"/>
                </a:solidFill>
              </a:rPr>
              <a:t>BY PLANNED PURCHASE OF GROCERIES THAT THE FAMILY CAN CONSUME BEFORE THEIR EXPIRY DATE</a:t>
            </a: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0EE1950E-A750-4EB6-943D-2FE814B8F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2630" cy="2848482"/>
          </a:xfrm>
          <a:custGeom>
            <a:avLst/>
            <a:gdLst>
              <a:gd name="connsiteX0" fmla="*/ 1193013 w 2432630"/>
              <a:gd name="connsiteY0" fmla="*/ 1609830 h 2848482"/>
              <a:gd name="connsiteX1" fmla="*/ 1452520 w 2432630"/>
              <a:gd name="connsiteY1" fmla="*/ 1771993 h 2848482"/>
              <a:gd name="connsiteX2" fmla="*/ 1333256 w 2432630"/>
              <a:gd name="connsiteY2" fmla="*/ 2217094 h 2848482"/>
              <a:gd name="connsiteX3" fmla="*/ 888154 w 2432630"/>
              <a:gd name="connsiteY3" fmla="*/ 2097829 h 2848482"/>
              <a:gd name="connsiteX4" fmla="*/ 1007419 w 2432630"/>
              <a:gd name="connsiteY4" fmla="*/ 1652728 h 2848482"/>
              <a:gd name="connsiteX5" fmla="*/ 1193013 w 2432630"/>
              <a:gd name="connsiteY5" fmla="*/ 1609830 h 2848482"/>
              <a:gd name="connsiteX6" fmla="*/ 1721013 w 2432630"/>
              <a:gd name="connsiteY6" fmla="*/ 1345937 h 2848482"/>
              <a:gd name="connsiteX7" fmla="*/ 1880524 w 2432630"/>
              <a:gd name="connsiteY7" fmla="*/ 1425334 h 2848482"/>
              <a:gd name="connsiteX8" fmla="*/ 1821528 w 2432630"/>
              <a:gd name="connsiteY8" fmla="*/ 1645511 h 2848482"/>
              <a:gd name="connsiteX9" fmla="*/ 1601350 w 2432630"/>
              <a:gd name="connsiteY9" fmla="*/ 1586514 h 2848482"/>
              <a:gd name="connsiteX10" fmla="*/ 1660347 w 2432630"/>
              <a:gd name="connsiteY10" fmla="*/ 1366337 h 2848482"/>
              <a:gd name="connsiteX11" fmla="*/ 1721013 w 2432630"/>
              <a:gd name="connsiteY11" fmla="*/ 1345937 h 2848482"/>
              <a:gd name="connsiteX12" fmla="*/ 0 w 2432630"/>
              <a:gd name="connsiteY12" fmla="*/ 0 h 2848482"/>
              <a:gd name="connsiteX13" fmla="*/ 2420476 w 2432630"/>
              <a:gd name="connsiteY13" fmla="*/ 0 h 2848482"/>
              <a:gd name="connsiteX14" fmla="*/ 2431096 w 2432630"/>
              <a:gd name="connsiteY14" fmla="*/ 94052 h 2848482"/>
              <a:gd name="connsiteX15" fmla="*/ 2426545 w 2432630"/>
              <a:gd name="connsiteY15" fmla="*/ 261706 h 2848482"/>
              <a:gd name="connsiteX16" fmla="*/ 1347411 w 2432630"/>
              <a:gd name="connsiteY16" fmla="*/ 1289202 h 2848482"/>
              <a:gd name="connsiteX17" fmla="*/ 678423 w 2432630"/>
              <a:gd name="connsiteY17" fmla="*/ 1606118 h 2848482"/>
              <a:gd name="connsiteX18" fmla="*/ 284014 w 2432630"/>
              <a:gd name="connsiteY18" fmla="*/ 2398976 h 2848482"/>
              <a:gd name="connsiteX19" fmla="*/ 97407 w 2432630"/>
              <a:gd name="connsiteY19" fmla="*/ 2742323 h 2848482"/>
              <a:gd name="connsiteX20" fmla="*/ 0 w 2432630"/>
              <a:gd name="connsiteY20" fmla="*/ 2848482 h 28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2630" h="2848482">
                <a:moveTo>
                  <a:pt x="1193013" y="1609830"/>
                </a:moveTo>
                <a:cubicBezTo>
                  <a:pt x="1297352" y="1617205"/>
                  <a:pt x="1396284" y="1674588"/>
                  <a:pt x="1452520" y="1771993"/>
                </a:cubicBezTo>
                <a:cubicBezTo>
                  <a:pt x="1542498" y="1927838"/>
                  <a:pt x="1489101" y="2127117"/>
                  <a:pt x="1333256" y="2217094"/>
                </a:cubicBezTo>
                <a:cubicBezTo>
                  <a:pt x="1177410" y="2307071"/>
                  <a:pt x="978131" y="2253675"/>
                  <a:pt x="888154" y="2097829"/>
                </a:cubicBezTo>
                <a:cubicBezTo>
                  <a:pt x="798176" y="1941984"/>
                  <a:pt x="851572" y="1742705"/>
                  <a:pt x="1007419" y="1652728"/>
                </a:cubicBezTo>
                <a:cubicBezTo>
                  <a:pt x="1065861" y="1618986"/>
                  <a:pt x="1130410" y="1605406"/>
                  <a:pt x="1193013" y="1609830"/>
                </a:cubicBezTo>
                <a:close/>
                <a:moveTo>
                  <a:pt x="1721013" y="1345937"/>
                </a:moveTo>
                <a:cubicBezTo>
                  <a:pt x="1783347" y="1338202"/>
                  <a:pt x="1847142" y="1367515"/>
                  <a:pt x="1880524" y="1425334"/>
                </a:cubicBezTo>
                <a:cubicBezTo>
                  <a:pt x="1925033" y="1502425"/>
                  <a:pt x="1898619" y="1601002"/>
                  <a:pt x="1821528" y="1645511"/>
                </a:cubicBezTo>
                <a:cubicBezTo>
                  <a:pt x="1744436" y="1690020"/>
                  <a:pt x="1645859" y="1663606"/>
                  <a:pt x="1601350" y="1586514"/>
                </a:cubicBezTo>
                <a:cubicBezTo>
                  <a:pt x="1556841" y="1509423"/>
                  <a:pt x="1583254" y="1410846"/>
                  <a:pt x="1660347" y="1366337"/>
                </a:cubicBezTo>
                <a:cubicBezTo>
                  <a:pt x="1679620" y="1355210"/>
                  <a:pt x="1700235" y="1348515"/>
                  <a:pt x="1721013" y="1345937"/>
                </a:cubicBezTo>
                <a:close/>
                <a:moveTo>
                  <a:pt x="0" y="0"/>
                </a:moveTo>
                <a:lnTo>
                  <a:pt x="2420476" y="0"/>
                </a:lnTo>
                <a:lnTo>
                  <a:pt x="2431096" y="94052"/>
                </a:lnTo>
                <a:cubicBezTo>
                  <a:pt x="2434004" y="150699"/>
                  <a:pt x="2432933" y="206775"/>
                  <a:pt x="2426545" y="261706"/>
                </a:cubicBezTo>
                <a:cubicBezTo>
                  <a:pt x="2360669" y="828256"/>
                  <a:pt x="1972176" y="1172577"/>
                  <a:pt x="1347411" y="1289202"/>
                </a:cubicBezTo>
                <a:cubicBezTo>
                  <a:pt x="1096744" y="1336043"/>
                  <a:pt x="825156" y="1376752"/>
                  <a:pt x="678423" y="1606118"/>
                </a:cubicBezTo>
                <a:cubicBezTo>
                  <a:pt x="520257" y="1853673"/>
                  <a:pt x="394149" y="2125038"/>
                  <a:pt x="284014" y="2398976"/>
                </a:cubicBezTo>
                <a:cubicBezTo>
                  <a:pt x="233465" y="2524954"/>
                  <a:pt x="173906" y="2641107"/>
                  <a:pt x="97407" y="2742323"/>
                </a:cubicBezTo>
                <a:lnTo>
                  <a:pt x="0" y="2848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55E64-E064-82FF-50A9-483AB4C852E6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37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47CD69-BCF9-4A64-B6B4-5FDB3B94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1E384-434F-576E-4A13-DDA5E092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674" y="1200149"/>
            <a:ext cx="4276725" cy="29432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USING CANVAS AND PAPER BAGS INSTEAD OF PLASTIC </a:t>
            </a:r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083D5B1-B936-8503-B0C2-225001B38A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140" r="15826"/>
          <a:stretch/>
        </p:blipFill>
        <p:spPr>
          <a:xfrm>
            <a:off x="1" y="1"/>
            <a:ext cx="6632811" cy="6046542"/>
          </a:xfrm>
          <a:custGeom>
            <a:avLst/>
            <a:gdLst/>
            <a:ahLst/>
            <a:cxnLst/>
            <a:rect l="l" t="t" r="r" b="b"/>
            <a:pathLst>
              <a:path w="6972657" h="6356349">
                <a:moveTo>
                  <a:pt x="4162425" y="4810724"/>
                </a:moveTo>
                <a:cubicBezTo>
                  <a:pt x="4508954" y="4810724"/>
                  <a:pt x="4789872" y="5103559"/>
                  <a:pt x="4789872" y="5464789"/>
                </a:cubicBezTo>
                <a:cubicBezTo>
                  <a:pt x="4789872" y="5826019"/>
                  <a:pt x="4508954" y="6118855"/>
                  <a:pt x="4162425" y="6118855"/>
                </a:cubicBezTo>
                <a:cubicBezTo>
                  <a:pt x="3815896" y="6118855"/>
                  <a:pt x="3534978" y="5826019"/>
                  <a:pt x="3534978" y="5464789"/>
                </a:cubicBezTo>
                <a:cubicBezTo>
                  <a:pt x="3534978" y="5103559"/>
                  <a:pt x="3815896" y="4810724"/>
                  <a:pt x="4162425" y="4810724"/>
                </a:cubicBezTo>
                <a:close/>
                <a:moveTo>
                  <a:pt x="92101" y="4731176"/>
                </a:moveTo>
                <a:cubicBezTo>
                  <a:pt x="540880" y="4731176"/>
                  <a:pt x="904688" y="5094984"/>
                  <a:pt x="904688" y="5543763"/>
                </a:cubicBezTo>
                <a:cubicBezTo>
                  <a:pt x="904688" y="5964494"/>
                  <a:pt x="584935" y="6310542"/>
                  <a:pt x="175183" y="6352155"/>
                </a:cubicBezTo>
                <a:lnTo>
                  <a:pt x="92121" y="6356349"/>
                </a:lnTo>
                <a:lnTo>
                  <a:pt x="92081" y="6356349"/>
                </a:lnTo>
                <a:lnTo>
                  <a:pt x="9019" y="6352155"/>
                </a:lnTo>
                <a:lnTo>
                  <a:pt x="4079" y="6351401"/>
                </a:lnTo>
                <a:lnTo>
                  <a:pt x="0" y="6352492"/>
                </a:lnTo>
                <a:lnTo>
                  <a:pt x="0" y="4736748"/>
                </a:lnTo>
                <a:lnTo>
                  <a:pt x="9019" y="4735372"/>
                </a:lnTo>
                <a:cubicBezTo>
                  <a:pt x="36336" y="4732597"/>
                  <a:pt x="64052" y="4731176"/>
                  <a:pt x="92101" y="4731176"/>
                </a:cubicBezTo>
                <a:close/>
                <a:moveTo>
                  <a:pt x="6385770" y="2098604"/>
                </a:moveTo>
                <a:cubicBezTo>
                  <a:pt x="6543907" y="2107100"/>
                  <a:pt x="6698935" y="2178483"/>
                  <a:pt x="6813407" y="2310776"/>
                </a:cubicBezTo>
                <a:cubicBezTo>
                  <a:pt x="7042252" y="2575278"/>
                  <a:pt x="7022052" y="2983098"/>
                  <a:pt x="6768322" y="3221698"/>
                </a:cubicBezTo>
                <a:cubicBezTo>
                  <a:pt x="6718815" y="3268040"/>
                  <a:pt x="6662527" y="3305861"/>
                  <a:pt x="6601629" y="3333787"/>
                </a:cubicBezTo>
                <a:cubicBezTo>
                  <a:pt x="6357584" y="3444872"/>
                  <a:pt x="6072796" y="3380857"/>
                  <a:pt x="5894479" y="3174765"/>
                </a:cubicBezTo>
                <a:cubicBezTo>
                  <a:pt x="5665537" y="2910180"/>
                  <a:pt x="5685739" y="2502359"/>
                  <a:pt x="5939476" y="2263752"/>
                </a:cubicBezTo>
                <a:cubicBezTo>
                  <a:pt x="6066385" y="2144498"/>
                  <a:pt x="6227633" y="2090107"/>
                  <a:pt x="6385770" y="2098604"/>
                </a:cubicBezTo>
                <a:close/>
                <a:moveTo>
                  <a:pt x="0" y="0"/>
                </a:moveTo>
                <a:lnTo>
                  <a:pt x="5609109" y="0"/>
                </a:lnTo>
                <a:lnTo>
                  <a:pt x="5710855" y="100163"/>
                </a:lnTo>
                <a:cubicBezTo>
                  <a:pt x="5940043" y="363896"/>
                  <a:pt x="6060564" y="781193"/>
                  <a:pt x="5983550" y="1133306"/>
                </a:cubicBezTo>
                <a:cubicBezTo>
                  <a:pt x="5820740" y="1874471"/>
                  <a:pt x="4868226" y="1916819"/>
                  <a:pt x="4807924" y="2551785"/>
                </a:cubicBezTo>
                <a:cubicBezTo>
                  <a:pt x="4772098" y="2931077"/>
                  <a:pt x="5073952" y="3310271"/>
                  <a:pt x="5323480" y="3486493"/>
                </a:cubicBezTo>
                <a:cubicBezTo>
                  <a:pt x="5798207" y="3822498"/>
                  <a:pt x="6190925" y="3545085"/>
                  <a:pt x="6484693" y="3873055"/>
                </a:cubicBezTo>
                <a:cubicBezTo>
                  <a:pt x="6702769" y="4116667"/>
                  <a:pt x="6749067" y="4564067"/>
                  <a:pt x="6564699" y="4869471"/>
                </a:cubicBezTo>
                <a:cubicBezTo>
                  <a:pt x="6538929" y="4912110"/>
                  <a:pt x="6508772" y="4951720"/>
                  <a:pt x="6474766" y="4987555"/>
                </a:cubicBezTo>
                <a:lnTo>
                  <a:pt x="6475634" y="4987552"/>
                </a:lnTo>
                <a:cubicBezTo>
                  <a:pt x="6246183" y="5229347"/>
                  <a:pt x="5896158" y="5245005"/>
                  <a:pt x="5787911" y="5249784"/>
                </a:cubicBezTo>
                <a:cubicBezTo>
                  <a:pt x="5276208" y="5272608"/>
                  <a:pt x="5181583" y="4739335"/>
                  <a:pt x="4594647" y="4582595"/>
                </a:cubicBezTo>
                <a:cubicBezTo>
                  <a:pt x="4553401" y="4571414"/>
                  <a:pt x="4047262" y="4444111"/>
                  <a:pt x="3576692" y="4689896"/>
                </a:cubicBezTo>
                <a:cubicBezTo>
                  <a:pt x="2903508" y="5041365"/>
                  <a:pt x="3035835" y="5772616"/>
                  <a:pt x="2439534" y="6019748"/>
                </a:cubicBezTo>
                <a:cubicBezTo>
                  <a:pt x="2062607" y="6175963"/>
                  <a:pt x="1545662" y="6076257"/>
                  <a:pt x="1262869" y="5786450"/>
                </a:cubicBezTo>
                <a:cubicBezTo>
                  <a:pt x="864056" y="5377550"/>
                  <a:pt x="1125562" y="4799418"/>
                  <a:pt x="734842" y="4526254"/>
                </a:cubicBezTo>
                <a:cubicBezTo>
                  <a:pt x="506361" y="4366061"/>
                  <a:pt x="192715" y="4446641"/>
                  <a:pt x="19856" y="4511293"/>
                </a:cubicBezTo>
                <a:lnTo>
                  <a:pt x="0" y="451933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DA063-2D52-8ECA-0833-099675985390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32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2274B4-B001-4088-B01D-E6999509E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ACA61-E213-D2CF-56A0-6F7D2FF9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60" y="557783"/>
            <a:ext cx="4701210" cy="562916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BY SWITCHING OFF THE LIGHTS IN THE PREMISES IN WHICH YOU DO NOT STAY AND SWITCHING OFF THE ELECTRICAL DEVICES THAT ARE NOT BEING USED </a:t>
            </a:r>
            <a:endParaRPr lang="en-US" sz="3600">
              <a:cs typeface="Posterama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0E1DD4C-CF41-DE35-A6DB-9465FB16F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051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6ED02-3A9D-E8C8-7A24-82CDFA3D2107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4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E6286BB-F6C6-DBF1-A97C-ED9BB2A89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610"/>
          <a:stretch/>
        </p:blipFill>
        <p:spPr>
          <a:xfrm>
            <a:off x="-74645" y="10"/>
            <a:ext cx="12266645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EC6B62-8D18-47C6-815A-17919789F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50443" y="-1383557"/>
            <a:ext cx="6858000" cy="96251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46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59144-0C83-48A1-B04B-D0ECC956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251" y="663960"/>
            <a:ext cx="6800149" cy="38689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>
                <a:solidFill>
                  <a:srgbClr val="FFFFFF"/>
                </a:solidFill>
              </a:rPr>
              <a:t>BY SHUTTING OFF THE WATER WHEN BRUSHING YOUR TEETH, TAKING A SHOWER INSTEAD OF BATHING, REPAIRING FAUCETS AND WATER TANK THAT ARE DEFECTIVE BECAUSE THAT'S HOW WATER IS SAVED.</a:t>
            </a:r>
          </a:p>
          <a:p>
            <a:pPr algn="r">
              <a:lnSpc>
                <a:spcPct val="90000"/>
              </a:lnSpc>
            </a:pPr>
            <a:endParaRPr lang="en-US" sz="3400">
              <a:solidFill>
                <a:srgbClr val="FFFFFF"/>
              </a:solidFill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0EE1950E-A750-4EB6-943D-2FE814B8F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2630" cy="2848482"/>
          </a:xfrm>
          <a:custGeom>
            <a:avLst/>
            <a:gdLst>
              <a:gd name="connsiteX0" fmla="*/ 1193013 w 2432630"/>
              <a:gd name="connsiteY0" fmla="*/ 1609830 h 2848482"/>
              <a:gd name="connsiteX1" fmla="*/ 1452520 w 2432630"/>
              <a:gd name="connsiteY1" fmla="*/ 1771993 h 2848482"/>
              <a:gd name="connsiteX2" fmla="*/ 1333256 w 2432630"/>
              <a:gd name="connsiteY2" fmla="*/ 2217094 h 2848482"/>
              <a:gd name="connsiteX3" fmla="*/ 888154 w 2432630"/>
              <a:gd name="connsiteY3" fmla="*/ 2097829 h 2848482"/>
              <a:gd name="connsiteX4" fmla="*/ 1007419 w 2432630"/>
              <a:gd name="connsiteY4" fmla="*/ 1652728 h 2848482"/>
              <a:gd name="connsiteX5" fmla="*/ 1193013 w 2432630"/>
              <a:gd name="connsiteY5" fmla="*/ 1609830 h 2848482"/>
              <a:gd name="connsiteX6" fmla="*/ 1721013 w 2432630"/>
              <a:gd name="connsiteY6" fmla="*/ 1345937 h 2848482"/>
              <a:gd name="connsiteX7" fmla="*/ 1880524 w 2432630"/>
              <a:gd name="connsiteY7" fmla="*/ 1425334 h 2848482"/>
              <a:gd name="connsiteX8" fmla="*/ 1821528 w 2432630"/>
              <a:gd name="connsiteY8" fmla="*/ 1645511 h 2848482"/>
              <a:gd name="connsiteX9" fmla="*/ 1601350 w 2432630"/>
              <a:gd name="connsiteY9" fmla="*/ 1586514 h 2848482"/>
              <a:gd name="connsiteX10" fmla="*/ 1660347 w 2432630"/>
              <a:gd name="connsiteY10" fmla="*/ 1366337 h 2848482"/>
              <a:gd name="connsiteX11" fmla="*/ 1721013 w 2432630"/>
              <a:gd name="connsiteY11" fmla="*/ 1345937 h 2848482"/>
              <a:gd name="connsiteX12" fmla="*/ 0 w 2432630"/>
              <a:gd name="connsiteY12" fmla="*/ 0 h 2848482"/>
              <a:gd name="connsiteX13" fmla="*/ 2420476 w 2432630"/>
              <a:gd name="connsiteY13" fmla="*/ 0 h 2848482"/>
              <a:gd name="connsiteX14" fmla="*/ 2431096 w 2432630"/>
              <a:gd name="connsiteY14" fmla="*/ 94052 h 2848482"/>
              <a:gd name="connsiteX15" fmla="*/ 2426545 w 2432630"/>
              <a:gd name="connsiteY15" fmla="*/ 261706 h 2848482"/>
              <a:gd name="connsiteX16" fmla="*/ 1347411 w 2432630"/>
              <a:gd name="connsiteY16" fmla="*/ 1289202 h 2848482"/>
              <a:gd name="connsiteX17" fmla="*/ 678423 w 2432630"/>
              <a:gd name="connsiteY17" fmla="*/ 1606118 h 2848482"/>
              <a:gd name="connsiteX18" fmla="*/ 284014 w 2432630"/>
              <a:gd name="connsiteY18" fmla="*/ 2398976 h 2848482"/>
              <a:gd name="connsiteX19" fmla="*/ 97407 w 2432630"/>
              <a:gd name="connsiteY19" fmla="*/ 2742323 h 2848482"/>
              <a:gd name="connsiteX20" fmla="*/ 0 w 2432630"/>
              <a:gd name="connsiteY20" fmla="*/ 2848482 h 28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2630" h="2848482">
                <a:moveTo>
                  <a:pt x="1193013" y="1609830"/>
                </a:moveTo>
                <a:cubicBezTo>
                  <a:pt x="1297352" y="1617205"/>
                  <a:pt x="1396284" y="1674588"/>
                  <a:pt x="1452520" y="1771993"/>
                </a:cubicBezTo>
                <a:cubicBezTo>
                  <a:pt x="1542498" y="1927838"/>
                  <a:pt x="1489101" y="2127117"/>
                  <a:pt x="1333256" y="2217094"/>
                </a:cubicBezTo>
                <a:cubicBezTo>
                  <a:pt x="1177410" y="2307071"/>
                  <a:pt x="978131" y="2253675"/>
                  <a:pt x="888154" y="2097829"/>
                </a:cubicBezTo>
                <a:cubicBezTo>
                  <a:pt x="798176" y="1941984"/>
                  <a:pt x="851572" y="1742705"/>
                  <a:pt x="1007419" y="1652728"/>
                </a:cubicBezTo>
                <a:cubicBezTo>
                  <a:pt x="1065861" y="1618986"/>
                  <a:pt x="1130410" y="1605406"/>
                  <a:pt x="1193013" y="1609830"/>
                </a:cubicBezTo>
                <a:close/>
                <a:moveTo>
                  <a:pt x="1721013" y="1345937"/>
                </a:moveTo>
                <a:cubicBezTo>
                  <a:pt x="1783347" y="1338202"/>
                  <a:pt x="1847142" y="1367515"/>
                  <a:pt x="1880524" y="1425334"/>
                </a:cubicBezTo>
                <a:cubicBezTo>
                  <a:pt x="1925033" y="1502425"/>
                  <a:pt x="1898619" y="1601002"/>
                  <a:pt x="1821528" y="1645511"/>
                </a:cubicBezTo>
                <a:cubicBezTo>
                  <a:pt x="1744436" y="1690020"/>
                  <a:pt x="1645859" y="1663606"/>
                  <a:pt x="1601350" y="1586514"/>
                </a:cubicBezTo>
                <a:cubicBezTo>
                  <a:pt x="1556841" y="1509423"/>
                  <a:pt x="1583254" y="1410846"/>
                  <a:pt x="1660347" y="1366337"/>
                </a:cubicBezTo>
                <a:cubicBezTo>
                  <a:pt x="1679620" y="1355210"/>
                  <a:pt x="1700235" y="1348515"/>
                  <a:pt x="1721013" y="1345937"/>
                </a:cubicBezTo>
                <a:close/>
                <a:moveTo>
                  <a:pt x="0" y="0"/>
                </a:moveTo>
                <a:lnTo>
                  <a:pt x="2420476" y="0"/>
                </a:lnTo>
                <a:lnTo>
                  <a:pt x="2431096" y="94052"/>
                </a:lnTo>
                <a:cubicBezTo>
                  <a:pt x="2434004" y="150699"/>
                  <a:pt x="2432933" y="206775"/>
                  <a:pt x="2426545" y="261706"/>
                </a:cubicBezTo>
                <a:cubicBezTo>
                  <a:pt x="2360669" y="828256"/>
                  <a:pt x="1972176" y="1172577"/>
                  <a:pt x="1347411" y="1289202"/>
                </a:cubicBezTo>
                <a:cubicBezTo>
                  <a:pt x="1096744" y="1336043"/>
                  <a:pt x="825156" y="1376752"/>
                  <a:pt x="678423" y="1606118"/>
                </a:cubicBezTo>
                <a:cubicBezTo>
                  <a:pt x="520257" y="1853673"/>
                  <a:pt x="394149" y="2125038"/>
                  <a:pt x="284014" y="2398976"/>
                </a:cubicBezTo>
                <a:cubicBezTo>
                  <a:pt x="233465" y="2524954"/>
                  <a:pt x="173906" y="2641107"/>
                  <a:pt x="97407" y="2742323"/>
                </a:cubicBezTo>
                <a:lnTo>
                  <a:pt x="0" y="2848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F138F-4BDB-237F-6F99-8E7A59FE5AC9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32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3" name="Picture 3" descr="A picture containing arranged&#10;&#10;Description automatically generated">
            <a:extLst>
              <a:ext uri="{FF2B5EF4-FFF2-40B4-BE49-F238E27FC236}">
                <a16:creationId xmlns:a16="http://schemas.microsoft.com/office/drawing/2014/main" id="{E9F1CB38-8504-5F40-98CE-2AB5B9C03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98" b="755"/>
          <a:stretch/>
        </p:blipFill>
        <p:spPr>
          <a:xfrm>
            <a:off x="837986" y="10"/>
            <a:ext cx="10615629" cy="6857990"/>
          </a:xfrm>
          <a:custGeom>
            <a:avLst/>
            <a:gdLst/>
            <a:ahLst/>
            <a:cxnLst/>
            <a:rect l="l" t="t" r="r" b="b"/>
            <a:pathLst>
              <a:path w="10615629" h="6858000">
                <a:moveTo>
                  <a:pt x="7169276" y="5665107"/>
                </a:moveTo>
                <a:cubicBezTo>
                  <a:pt x="7360157" y="5665107"/>
                  <a:pt x="7514897" y="5819847"/>
                  <a:pt x="7514897" y="6010728"/>
                </a:cubicBezTo>
                <a:cubicBezTo>
                  <a:pt x="7514897" y="6201609"/>
                  <a:pt x="7360157" y="6356349"/>
                  <a:pt x="7169276" y="6356349"/>
                </a:cubicBezTo>
                <a:cubicBezTo>
                  <a:pt x="6978395" y="6356349"/>
                  <a:pt x="6823655" y="6201609"/>
                  <a:pt x="6823655" y="6010728"/>
                </a:cubicBezTo>
                <a:cubicBezTo>
                  <a:pt x="6823655" y="5819847"/>
                  <a:pt x="6978395" y="5665107"/>
                  <a:pt x="7169276" y="5665107"/>
                </a:cubicBezTo>
                <a:close/>
                <a:moveTo>
                  <a:pt x="10010446" y="2285546"/>
                </a:moveTo>
                <a:cubicBezTo>
                  <a:pt x="10256938" y="2285546"/>
                  <a:pt x="10456760" y="2485368"/>
                  <a:pt x="10456760" y="2731860"/>
                </a:cubicBezTo>
                <a:cubicBezTo>
                  <a:pt x="10456760" y="2978352"/>
                  <a:pt x="10256938" y="3178174"/>
                  <a:pt x="10010446" y="3178174"/>
                </a:cubicBezTo>
                <a:cubicBezTo>
                  <a:pt x="9763954" y="3178174"/>
                  <a:pt x="9564132" y="2978352"/>
                  <a:pt x="9564132" y="2731860"/>
                </a:cubicBezTo>
                <a:cubicBezTo>
                  <a:pt x="9564132" y="2485368"/>
                  <a:pt x="9763954" y="2285546"/>
                  <a:pt x="10010446" y="2285546"/>
                </a:cubicBezTo>
                <a:close/>
                <a:moveTo>
                  <a:pt x="10354145" y="1626054"/>
                </a:moveTo>
                <a:cubicBezTo>
                  <a:pt x="10498559" y="1626054"/>
                  <a:pt x="10615629" y="1743124"/>
                  <a:pt x="10615629" y="1887538"/>
                </a:cubicBezTo>
                <a:cubicBezTo>
                  <a:pt x="10615629" y="2031953"/>
                  <a:pt x="10498559" y="2149022"/>
                  <a:pt x="10354145" y="2149022"/>
                </a:cubicBezTo>
                <a:cubicBezTo>
                  <a:pt x="10209731" y="2149022"/>
                  <a:pt x="10092661" y="2031953"/>
                  <a:pt x="10092661" y="1887538"/>
                </a:cubicBezTo>
                <a:cubicBezTo>
                  <a:pt x="10092661" y="1743124"/>
                  <a:pt x="10209731" y="1626054"/>
                  <a:pt x="10354145" y="1626054"/>
                </a:cubicBezTo>
                <a:close/>
                <a:moveTo>
                  <a:pt x="1458900" y="620485"/>
                </a:moveTo>
                <a:cubicBezTo>
                  <a:pt x="1705392" y="620485"/>
                  <a:pt x="1905214" y="820307"/>
                  <a:pt x="1905214" y="1066799"/>
                </a:cubicBezTo>
                <a:cubicBezTo>
                  <a:pt x="1905214" y="1313291"/>
                  <a:pt x="1705392" y="1513113"/>
                  <a:pt x="1458900" y="1513113"/>
                </a:cubicBezTo>
                <a:cubicBezTo>
                  <a:pt x="1212408" y="1513113"/>
                  <a:pt x="1012586" y="1313291"/>
                  <a:pt x="1012586" y="1066799"/>
                </a:cubicBezTo>
                <a:cubicBezTo>
                  <a:pt x="1012586" y="820307"/>
                  <a:pt x="1212408" y="620485"/>
                  <a:pt x="1458900" y="620485"/>
                </a:cubicBezTo>
                <a:close/>
                <a:moveTo>
                  <a:pt x="6634576" y="0"/>
                </a:moveTo>
                <a:lnTo>
                  <a:pt x="10141834" y="0"/>
                </a:lnTo>
                <a:lnTo>
                  <a:pt x="10200260" y="112226"/>
                </a:lnTo>
                <a:cubicBezTo>
                  <a:pt x="10410239" y="575266"/>
                  <a:pt x="10394872" y="1153565"/>
                  <a:pt x="9914575" y="1675662"/>
                </a:cubicBezTo>
                <a:cubicBezTo>
                  <a:pt x="9716856" y="1890645"/>
                  <a:pt x="9539638" y="2125049"/>
                  <a:pt x="9361609" y="2357294"/>
                </a:cubicBezTo>
                <a:cubicBezTo>
                  <a:pt x="9193292" y="2576998"/>
                  <a:pt x="9188572" y="2830553"/>
                  <a:pt x="9334635" y="3068327"/>
                </a:cubicBezTo>
                <a:cubicBezTo>
                  <a:pt x="9495670" y="3329571"/>
                  <a:pt x="9683004" y="3577866"/>
                  <a:pt x="9815042" y="3852732"/>
                </a:cubicBezTo>
                <a:cubicBezTo>
                  <a:pt x="10050525" y="4342848"/>
                  <a:pt x="9955575" y="4825682"/>
                  <a:pt x="9376176" y="5163127"/>
                </a:cubicBezTo>
                <a:cubicBezTo>
                  <a:pt x="8901029" y="5439880"/>
                  <a:pt x="8396077" y="5450670"/>
                  <a:pt x="7869813" y="5397801"/>
                </a:cubicBezTo>
                <a:cubicBezTo>
                  <a:pt x="7414763" y="5352214"/>
                  <a:pt x="6924916" y="5316879"/>
                  <a:pt x="6545392" y="5591203"/>
                </a:cubicBezTo>
                <a:cubicBezTo>
                  <a:pt x="6238293" y="5813469"/>
                  <a:pt x="6024794" y="6166019"/>
                  <a:pt x="5772723" y="6463272"/>
                </a:cubicBezTo>
                <a:cubicBezTo>
                  <a:pt x="5693284" y="6557074"/>
                  <a:pt x="5618532" y="6655326"/>
                  <a:pt x="5542128" y="6751893"/>
                </a:cubicBezTo>
                <a:lnTo>
                  <a:pt x="5455473" y="6858000"/>
                </a:lnTo>
                <a:lnTo>
                  <a:pt x="3884322" y="6858000"/>
                </a:lnTo>
                <a:lnTo>
                  <a:pt x="3874161" y="6844414"/>
                </a:lnTo>
                <a:cubicBezTo>
                  <a:pt x="3769502" y="6682570"/>
                  <a:pt x="3725804" y="6471499"/>
                  <a:pt x="3692625" y="6276207"/>
                </a:cubicBezTo>
                <a:cubicBezTo>
                  <a:pt x="3594979" y="5704764"/>
                  <a:pt x="2996562" y="5529973"/>
                  <a:pt x="2561203" y="5655806"/>
                </a:cubicBezTo>
                <a:cubicBezTo>
                  <a:pt x="1295584" y="6024675"/>
                  <a:pt x="405173" y="5378783"/>
                  <a:pt x="69617" y="4277706"/>
                </a:cubicBezTo>
                <a:cubicBezTo>
                  <a:pt x="12163" y="4089022"/>
                  <a:pt x="22818" y="3880245"/>
                  <a:pt x="1643" y="3679828"/>
                </a:cubicBezTo>
                <a:cubicBezTo>
                  <a:pt x="-11845" y="3246491"/>
                  <a:pt x="53163" y="2840533"/>
                  <a:pt x="368893" y="2516306"/>
                </a:cubicBezTo>
                <a:cubicBezTo>
                  <a:pt x="570254" y="2309550"/>
                  <a:pt x="826642" y="2227145"/>
                  <a:pt x="1113509" y="2192618"/>
                </a:cubicBezTo>
                <a:cubicBezTo>
                  <a:pt x="1425464" y="2154854"/>
                  <a:pt x="1739171" y="2099963"/>
                  <a:pt x="2037232" y="2005555"/>
                </a:cubicBezTo>
                <a:cubicBezTo>
                  <a:pt x="2313447" y="1917888"/>
                  <a:pt x="2430109" y="1649902"/>
                  <a:pt x="2547311" y="1405114"/>
                </a:cubicBezTo>
                <a:cubicBezTo>
                  <a:pt x="2839303" y="794962"/>
                  <a:pt x="3300289" y="490426"/>
                  <a:pt x="3900864" y="578766"/>
                </a:cubicBezTo>
                <a:cubicBezTo>
                  <a:pt x="4133785" y="613023"/>
                  <a:pt x="4362119" y="739800"/>
                  <a:pt x="4571571" y="860778"/>
                </a:cubicBezTo>
                <a:cubicBezTo>
                  <a:pt x="5133169" y="1185276"/>
                  <a:pt x="5641898" y="1029501"/>
                  <a:pt x="6039226" y="631499"/>
                </a:cubicBezTo>
                <a:cubicBezTo>
                  <a:pt x="6180165" y="489886"/>
                  <a:pt x="6313484" y="339979"/>
                  <a:pt x="6449433" y="193257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DAAE87-59C1-184D-7420-AA70B542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743" y="1344594"/>
            <a:ext cx="6458556" cy="26749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>
                <a:solidFill>
                  <a:srgbClr val="FFFFFF"/>
                </a:solidFill>
              </a:rPr>
              <a:t>BY USING ENERGY-SAVING BULBS THAT CONSUME LESS ELECTRIC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76675-DBEF-D07C-2833-F163F1B3A7AE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534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8CD9D8F-5442-F967-83AA-D05B0E266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35" r="1" b="1508"/>
          <a:stretch/>
        </p:blipFill>
        <p:spPr>
          <a:xfrm>
            <a:off x="-74645" y="10"/>
            <a:ext cx="12266645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EC6B62-8D18-47C6-815A-17919789F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50443" y="-1383557"/>
            <a:ext cx="6858000" cy="96251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46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5B64A-AD5E-5CB5-FADA-7F407F11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742" y="663960"/>
            <a:ext cx="6787658" cy="3594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INSTALLATION OF SOLAR PANELS ON HOUSE ROOFS</a:t>
            </a: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0EE1950E-A750-4EB6-943D-2FE814B8F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2630" cy="2848482"/>
          </a:xfrm>
          <a:custGeom>
            <a:avLst/>
            <a:gdLst>
              <a:gd name="connsiteX0" fmla="*/ 1193013 w 2432630"/>
              <a:gd name="connsiteY0" fmla="*/ 1609830 h 2848482"/>
              <a:gd name="connsiteX1" fmla="*/ 1452520 w 2432630"/>
              <a:gd name="connsiteY1" fmla="*/ 1771993 h 2848482"/>
              <a:gd name="connsiteX2" fmla="*/ 1333256 w 2432630"/>
              <a:gd name="connsiteY2" fmla="*/ 2217094 h 2848482"/>
              <a:gd name="connsiteX3" fmla="*/ 888154 w 2432630"/>
              <a:gd name="connsiteY3" fmla="*/ 2097829 h 2848482"/>
              <a:gd name="connsiteX4" fmla="*/ 1007419 w 2432630"/>
              <a:gd name="connsiteY4" fmla="*/ 1652728 h 2848482"/>
              <a:gd name="connsiteX5" fmla="*/ 1193013 w 2432630"/>
              <a:gd name="connsiteY5" fmla="*/ 1609830 h 2848482"/>
              <a:gd name="connsiteX6" fmla="*/ 1721013 w 2432630"/>
              <a:gd name="connsiteY6" fmla="*/ 1345937 h 2848482"/>
              <a:gd name="connsiteX7" fmla="*/ 1880524 w 2432630"/>
              <a:gd name="connsiteY7" fmla="*/ 1425334 h 2848482"/>
              <a:gd name="connsiteX8" fmla="*/ 1821528 w 2432630"/>
              <a:gd name="connsiteY8" fmla="*/ 1645511 h 2848482"/>
              <a:gd name="connsiteX9" fmla="*/ 1601350 w 2432630"/>
              <a:gd name="connsiteY9" fmla="*/ 1586514 h 2848482"/>
              <a:gd name="connsiteX10" fmla="*/ 1660347 w 2432630"/>
              <a:gd name="connsiteY10" fmla="*/ 1366337 h 2848482"/>
              <a:gd name="connsiteX11" fmla="*/ 1721013 w 2432630"/>
              <a:gd name="connsiteY11" fmla="*/ 1345937 h 2848482"/>
              <a:gd name="connsiteX12" fmla="*/ 0 w 2432630"/>
              <a:gd name="connsiteY12" fmla="*/ 0 h 2848482"/>
              <a:gd name="connsiteX13" fmla="*/ 2420476 w 2432630"/>
              <a:gd name="connsiteY13" fmla="*/ 0 h 2848482"/>
              <a:gd name="connsiteX14" fmla="*/ 2431096 w 2432630"/>
              <a:gd name="connsiteY14" fmla="*/ 94052 h 2848482"/>
              <a:gd name="connsiteX15" fmla="*/ 2426545 w 2432630"/>
              <a:gd name="connsiteY15" fmla="*/ 261706 h 2848482"/>
              <a:gd name="connsiteX16" fmla="*/ 1347411 w 2432630"/>
              <a:gd name="connsiteY16" fmla="*/ 1289202 h 2848482"/>
              <a:gd name="connsiteX17" fmla="*/ 678423 w 2432630"/>
              <a:gd name="connsiteY17" fmla="*/ 1606118 h 2848482"/>
              <a:gd name="connsiteX18" fmla="*/ 284014 w 2432630"/>
              <a:gd name="connsiteY18" fmla="*/ 2398976 h 2848482"/>
              <a:gd name="connsiteX19" fmla="*/ 97407 w 2432630"/>
              <a:gd name="connsiteY19" fmla="*/ 2742323 h 2848482"/>
              <a:gd name="connsiteX20" fmla="*/ 0 w 2432630"/>
              <a:gd name="connsiteY20" fmla="*/ 2848482 h 28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2630" h="2848482">
                <a:moveTo>
                  <a:pt x="1193013" y="1609830"/>
                </a:moveTo>
                <a:cubicBezTo>
                  <a:pt x="1297352" y="1617205"/>
                  <a:pt x="1396284" y="1674588"/>
                  <a:pt x="1452520" y="1771993"/>
                </a:cubicBezTo>
                <a:cubicBezTo>
                  <a:pt x="1542498" y="1927838"/>
                  <a:pt x="1489101" y="2127117"/>
                  <a:pt x="1333256" y="2217094"/>
                </a:cubicBezTo>
                <a:cubicBezTo>
                  <a:pt x="1177410" y="2307071"/>
                  <a:pt x="978131" y="2253675"/>
                  <a:pt x="888154" y="2097829"/>
                </a:cubicBezTo>
                <a:cubicBezTo>
                  <a:pt x="798176" y="1941984"/>
                  <a:pt x="851572" y="1742705"/>
                  <a:pt x="1007419" y="1652728"/>
                </a:cubicBezTo>
                <a:cubicBezTo>
                  <a:pt x="1065861" y="1618986"/>
                  <a:pt x="1130410" y="1605406"/>
                  <a:pt x="1193013" y="1609830"/>
                </a:cubicBezTo>
                <a:close/>
                <a:moveTo>
                  <a:pt x="1721013" y="1345937"/>
                </a:moveTo>
                <a:cubicBezTo>
                  <a:pt x="1783347" y="1338202"/>
                  <a:pt x="1847142" y="1367515"/>
                  <a:pt x="1880524" y="1425334"/>
                </a:cubicBezTo>
                <a:cubicBezTo>
                  <a:pt x="1925033" y="1502425"/>
                  <a:pt x="1898619" y="1601002"/>
                  <a:pt x="1821528" y="1645511"/>
                </a:cubicBezTo>
                <a:cubicBezTo>
                  <a:pt x="1744436" y="1690020"/>
                  <a:pt x="1645859" y="1663606"/>
                  <a:pt x="1601350" y="1586514"/>
                </a:cubicBezTo>
                <a:cubicBezTo>
                  <a:pt x="1556841" y="1509423"/>
                  <a:pt x="1583254" y="1410846"/>
                  <a:pt x="1660347" y="1366337"/>
                </a:cubicBezTo>
                <a:cubicBezTo>
                  <a:pt x="1679620" y="1355210"/>
                  <a:pt x="1700235" y="1348515"/>
                  <a:pt x="1721013" y="1345937"/>
                </a:cubicBezTo>
                <a:close/>
                <a:moveTo>
                  <a:pt x="0" y="0"/>
                </a:moveTo>
                <a:lnTo>
                  <a:pt x="2420476" y="0"/>
                </a:lnTo>
                <a:lnTo>
                  <a:pt x="2431096" y="94052"/>
                </a:lnTo>
                <a:cubicBezTo>
                  <a:pt x="2434004" y="150699"/>
                  <a:pt x="2432933" y="206775"/>
                  <a:pt x="2426545" y="261706"/>
                </a:cubicBezTo>
                <a:cubicBezTo>
                  <a:pt x="2360669" y="828256"/>
                  <a:pt x="1972176" y="1172577"/>
                  <a:pt x="1347411" y="1289202"/>
                </a:cubicBezTo>
                <a:cubicBezTo>
                  <a:pt x="1096744" y="1336043"/>
                  <a:pt x="825156" y="1376752"/>
                  <a:pt x="678423" y="1606118"/>
                </a:cubicBezTo>
                <a:cubicBezTo>
                  <a:pt x="520257" y="1853673"/>
                  <a:pt x="394149" y="2125038"/>
                  <a:pt x="284014" y="2398976"/>
                </a:cubicBezTo>
                <a:cubicBezTo>
                  <a:pt x="233465" y="2524954"/>
                  <a:pt x="173906" y="2641107"/>
                  <a:pt x="97407" y="2742323"/>
                </a:cubicBezTo>
                <a:lnTo>
                  <a:pt x="0" y="2848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FB44A-1487-B9CD-C229-AF50DE6E4B0D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7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231</Words>
  <Application>Microsoft Office PowerPoint</Application>
  <PresentationFormat>Široki zaslon</PresentationFormat>
  <Paragraphs>26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Calibri</vt:lpstr>
      <vt:lpstr>Georgia Pro</vt:lpstr>
      <vt:lpstr>Posterama</vt:lpstr>
      <vt:lpstr>Segoe UI Semilight</vt:lpstr>
      <vt:lpstr>SplashVTI</vt:lpstr>
      <vt:lpstr>Ecological conditions in Croatia</vt:lpstr>
      <vt:lpstr> HOW CAN WE PERSONALLY CONTRIBUTE TO REDUCING THE ECOLOGICAL FOOTPRINT IN CROATIA? </vt:lpstr>
      <vt:lpstr>BY SORTING AND DISPOSING WASTE IN THE RECYCLING CONTAINERS</vt:lpstr>
      <vt:lpstr>BY PLANNED PURCHASE OF GROCERIES THAT THE FAMILY CAN CONSUME BEFORE THEIR EXPIRY DATE</vt:lpstr>
      <vt:lpstr>USING CANVAS AND PAPER BAGS INSTEAD OF PLASTIC </vt:lpstr>
      <vt:lpstr>BY SWITCHING OFF THE LIGHTS IN THE PREMISES IN WHICH YOU DO NOT STAY AND SWITCHING OFF THE ELECTRICAL DEVICES THAT ARE NOT BEING USED </vt:lpstr>
      <vt:lpstr>BY SHUTTING OFF THE WATER WHEN BRUSHING YOUR TEETH, TAKING A SHOWER INSTEAD OF BATHING, REPAIRING FAUCETS AND WATER TANK THAT ARE DEFECTIVE BECAUSE THAT'S HOW WATER IS SAVED. </vt:lpstr>
      <vt:lpstr>BY USING ENERGY-SAVING BULBS THAT CONSUME LESS ELECTRIC ENERGY</vt:lpstr>
      <vt:lpstr>INSTALLATION OF SOLAR PANELS ON HOUSE ROOFS</vt:lpstr>
      <vt:lpstr>HOW CAN CITIES ENCOURAGE LIFE IN HARMONY WITH NATURE? 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Krunoslav Horvat</cp:lastModifiedBy>
  <cp:revision>197</cp:revision>
  <dcterms:created xsi:type="dcterms:W3CDTF">2023-02-18T14:00:43Z</dcterms:created>
  <dcterms:modified xsi:type="dcterms:W3CDTF">2023-02-23T11:47:29Z</dcterms:modified>
</cp:coreProperties>
</file>