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1" r:id="rId3"/>
    <p:sldId id="262" r:id="rId4"/>
    <p:sldId id="263" r:id="rId5"/>
    <p:sldId id="265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9D5"/>
    <a:srgbClr val="F0F371"/>
    <a:srgbClr val="FFFF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0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3A0FF-941D-459D-B5B7-22211702872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718C3-84BD-4E3E-BB32-A90501C63F1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8683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C418-22DA-4B98-B0E2-A20A579D0C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6285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C418-22DA-4B98-B0E2-A20A579D0C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528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C418-22DA-4B98-B0E2-A20A579D0C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017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C418-22DA-4B98-B0E2-A20A579D0C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438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C418-22DA-4B98-B0E2-A20A579D0C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015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C418-22DA-4B98-B0E2-A20A579D0C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62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C418-22DA-4B98-B0E2-A20A579D0C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032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C418-22DA-4B98-B0E2-A20A579D0C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519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C418-22DA-4B98-B0E2-A20A579D0C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6071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C418-22DA-4B98-B0E2-A20A579D0C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665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C418-22DA-4B98-B0E2-A20A579D0C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39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Online prava i odgovornosti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Ne smijemo stavljati informacije o nama na </a:t>
            </a:r>
            <a:r>
              <a:rPr lang="hr-HR" dirty="0" err="1" smtClean="0"/>
              <a:t>internetu</a:t>
            </a:r>
            <a:endParaRPr lang="hr-HR" dirty="0" smtClean="0"/>
          </a:p>
          <a:p>
            <a:pPr lvl="0"/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347AF-F856-4F33-99E5-A477DE4C70F2}" type="datetimeFigureOut">
              <a:rPr lang="hr-HR" smtClean="0"/>
              <a:t>11.2.2013.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dirty="0" smtClean="0"/>
              <a:t>1</a:t>
            </a:r>
            <a:endParaRPr lang="hr-HR" dirty="0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99797">
            <a:off x="141153" y="520801"/>
            <a:ext cx="944852" cy="922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9588">
            <a:off x="7529953" y="481909"/>
            <a:ext cx="1357623" cy="970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5819">
            <a:off x="7607970" y="849867"/>
            <a:ext cx="1501089" cy="1125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9458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2000">
              <a:srgbClr val="FFFF00"/>
            </a:gs>
            <a:gs pos="75000">
              <a:srgbClr val="0070C0">
                <a:lumMod val="68000"/>
              </a:srgbClr>
            </a:gs>
            <a:gs pos="39000">
              <a:srgbClr val="002060"/>
            </a:gs>
            <a:gs pos="87000">
              <a:srgbClr val="FFC0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FF00"/>
                </a:solidFill>
              </a:rPr>
              <a:t>Online prava i odgovornosti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F0"/>
                </a:solidFill>
              </a:rPr>
              <a:t>Zvonimir </a:t>
            </a:r>
            <a:r>
              <a:rPr lang="hr-HR" dirty="0" smtClean="0">
                <a:solidFill>
                  <a:srgbClr val="00B0F0"/>
                </a:solidFill>
              </a:rPr>
              <a:t>Sokolović, 8.a</a:t>
            </a:r>
            <a:endParaRPr lang="hr-H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723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000">
              <a:srgbClr val="00B050">
                <a:lumMod val="49000"/>
              </a:srgbClr>
            </a:gs>
            <a:gs pos="74000">
              <a:schemeClr val="bg1">
                <a:lumMod val="75000"/>
              </a:schemeClr>
            </a:gs>
            <a:gs pos="35000">
              <a:srgbClr val="00206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17032"/>
            <a:ext cx="177482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aobljeni pravokutni oblačić 1"/>
          <p:cNvSpPr/>
          <p:nvPr/>
        </p:nvSpPr>
        <p:spPr>
          <a:xfrm>
            <a:off x="4572000" y="2564904"/>
            <a:ext cx="1800200" cy="720080"/>
          </a:xfrm>
          <a:prstGeom prst="wedgeRoundRectCallout">
            <a:avLst>
              <a:gd name="adj1" fmla="val 135946"/>
              <a:gd name="adj2" fmla="val -648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Ovdje zlato!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43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rgbClr val="00B050">
                <a:lumMod val="49000"/>
              </a:srgbClr>
            </a:gs>
            <a:gs pos="59000">
              <a:schemeClr val="bg1"/>
            </a:gs>
            <a:gs pos="21000">
              <a:srgbClr val="00206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437112"/>
            <a:ext cx="1728192" cy="2313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3189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C 0.01302 -0.00648 0.02552 0.00186 0.03837 0.00255 C 0.05955 0.00371 0.08073 0.00325 0.10191 0.00371 C 0.11979 0.00186 0.13768 -1.11111E-6 0.15573 -1.11111E-6 L 0.18941 -1.11111E-6 L 0.32014 0.00764 L 0.42205 0.01019 L 0.53073 0.01274 L 0.6566 0.02038 L 0.76042 0.02547 L 0.81146 0.02547 " pathEditMode="relative" ptsTypes="fffAAAAAAAA">
                                      <p:cBhvr>
                                        <p:cTn id="6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rgbClr val="00B050">
                <a:lumMod val="49000"/>
              </a:srgbClr>
            </a:gs>
            <a:gs pos="65000">
              <a:schemeClr val="bg1"/>
            </a:gs>
            <a:gs pos="35000">
              <a:srgbClr val="00206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4437112"/>
            <a:ext cx="1725613" cy="231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avokutnik 1"/>
          <p:cNvSpPr/>
          <p:nvPr/>
        </p:nvSpPr>
        <p:spPr>
          <a:xfrm>
            <a:off x="971599" y="5316345"/>
            <a:ext cx="794668" cy="2160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Prostoručno 3"/>
          <p:cNvSpPr/>
          <p:nvPr/>
        </p:nvSpPr>
        <p:spPr>
          <a:xfrm>
            <a:off x="1195753" y="5387126"/>
            <a:ext cx="308313" cy="123092"/>
          </a:xfrm>
          <a:custGeom>
            <a:avLst/>
            <a:gdLst>
              <a:gd name="connsiteX0" fmla="*/ 0 w 308313"/>
              <a:gd name="connsiteY0" fmla="*/ 96715 h 123092"/>
              <a:gd name="connsiteX1" fmla="*/ 52754 w 308313"/>
              <a:gd name="connsiteY1" fmla="*/ 35169 h 123092"/>
              <a:gd name="connsiteX2" fmla="*/ 96715 w 308313"/>
              <a:gd name="connsiteY2" fmla="*/ 0 h 123092"/>
              <a:gd name="connsiteX3" fmla="*/ 193431 w 308313"/>
              <a:gd name="connsiteY3" fmla="*/ 8792 h 123092"/>
              <a:gd name="connsiteX4" fmla="*/ 246184 w 308313"/>
              <a:gd name="connsiteY4" fmla="*/ 43961 h 123092"/>
              <a:gd name="connsiteX5" fmla="*/ 263769 w 308313"/>
              <a:gd name="connsiteY5" fmla="*/ 70338 h 123092"/>
              <a:gd name="connsiteX6" fmla="*/ 307731 w 308313"/>
              <a:gd name="connsiteY6" fmla="*/ 114300 h 123092"/>
              <a:gd name="connsiteX7" fmla="*/ 307731 w 308313"/>
              <a:gd name="connsiteY7" fmla="*/ 123092 h 12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8313" h="123092">
                <a:moveTo>
                  <a:pt x="0" y="96715"/>
                </a:moveTo>
                <a:cubicBezTo>
                  <a:pt x="64643" y="-11021"/>
                  <a:pt x="-8142" y="96066"/>
                  <a:pt x="52754" y="35169"/>
                </a:cubicBezTo>
                <a:cubicBezTo>
                  <a:pt x="92523" y="-4601"/>
                  <a:pt x="45365" y="17116"/>
                  <a:pt x="96715" y="0"/>
                </a:cubicBezTo>
                <a:cubicBezTo>
                  <a:pt x="128954" y="2931"/>
                  <a:pt x="162375" y="-342"/>
                  <a:pt x="193431" y="8792"/>
                </a:cubicBezTo>
                <a:cubicBezTo>
                  <a:pt x="213706" y="14755"/>
                  <a:pt x="246184" y="43961"/>
                  <a:pt x="246184" y="43961"/>
                </a:cubicBezTo>
                <a:cubicBezTo>
                  <a:pt x="252046" y="52753"/>
                  <a:pt x="256297" y="62866"/>
                  <a:pt x="263769" y="70338"/>
                </a:cubicBezTo>
                <a:cubicBezTo>
                  <a:pt x="298938" y="105507"/>
                  <a:pt x="284284" y="67408"/>
                  <a:pt x="307731" y="114300"/>
                </a:cubicBezTo>
                <a:cubicBezTo>
                  <a:pt x="309042" y="116921"/>
                  <a:pt x="307731" y="120161"/>
                  <a:pt x="307731" y="12309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518593"/>
            <a:ext cx="2206054" cy="3114948"/>
          </a:xfrm>
          <a:prstGeom prst="rect">
            <a:avLst/>
          </a:prstGeom>
        </p:spPr>
      </p:pic>
      <p:sp>
        <p:nvSpPr>
          <p:cNvPr id="6" name="Zaobljeni pravokutni oblačić 5"/>
          <p:cNvSpPr/>
          <p:nvPr/>
        </p:nvSpPr>
        <p:spPr>
          <a:xfrm>
            <a:off x="3419872" y="2276872"/>
            <a:ext cx="1728192" cy="1008112"/>
          </a:xfrm>
          <a:prstGeom prst="wedgeRoundRectCallout">
            <a:avLst>
              <a:gd name="adj1" fmla="val 67691"/>
              <a:gd name="adj2" fmla="val 7558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 smtClean="0">
                <a:solidFill>
                  <a:schemeClr val="tx1"/>
                </a:solidFill>
              </a:rPr>
              <a:t>Kak</a:t>
            </a:r>
            <a:r>
              <a:rPr lang="hr-HR" dirty="0" smtClean="0">
                <a:solidFill>
                  <a:schemeClr val="tx1"/>
                </a:solidFill>
              </a:rPr>
              <a:t> si?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768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00B050">
                <a:lumMod val="49000"/>
              </a:srgbClr>
            </a:gs>
            <a:gs pos="67000">
              <a:schemeClr val="bg1">
                <a:lumMod val="85000"/>
              </a:schemeClr>
            </a:gs>
            <a:gs pos="35000">
              <a:srgbClr val="00206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822382"/>
            <a:ext cx="177482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lipsa 1"/>
          <p:cNvSpPr/>
          <p:nvPr/>
        </p:nvSpPr>
        <p:spPr>
          <a:xfrm>
            <a:off x="8218981" y="4614471"/>
            <a:ext cx="720080" cy="4001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Elipsa 3"/>
          <p:cNvSpPr/>
          <p:nvPr/>
        </p:nvSpPr>
        <p:spPr>
          <a:xfrm>
            <a:off x="8316416" y="4734645"/>
            <a:ext cx="360040" cy="159775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6" name="Ravni poveznik 5"/>
          <p:cNvCxnSpPr/>
          <p:nvPr/>
        </p:nvCxnSpPr>
        <p:spPr>
          <a:xfrm>
            <a:off x="8676456" y="4110415"/>
            <a:ext cx="262605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flipH="1">
            <a:off x="8177688" y="4110415"/>
            <a:ext cx="277455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89040"/>
            <a:ext cx="1450975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obljeni pravokutni oblačić 8"/>
          <p:cNvSpPr/>
          <p:nvPr/>
        </p:nvSpPr>
        <p:spPr>
          <a:xfrm>
            <a:off x="6036506" y="1916832"/>
            <a:ext cx="1607492" cy="864096"/>
          </a:xfrm>
          <a:prstGeom prst="wedgeRoundRectCallout">
            <a:avLst>
              <a:gd name="adj1" fmla="val 12531"/>
              <a:gd name="adj2" fmla="val 14084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Nina brzo  zovi policiju!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0" name="Zaobljeni pravokutni oblačić 9"/>
          <p:cNvSpPr/>
          <p:nvPr/>
        </p:nvSpPr>
        <p:spPr>
          <a:xfrm>
            <a:off x="2597187" y="2764677"/>
            <a:ext cx="1656184" cy="576064"/>
          </a:xfrm>
          <a:prstGeom prst="wedgeRoundRectCallout">
            <a:avLst>
              <a:gd name="adj1" fmla="val -4376"/>
              <a:gd name="adj2" fmla="val 10218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Već jesam.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050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9184 -0.00324 -0.04809 -0.00255 -0.1309 -0.00255 L -0.17413 -0.00764 " pathEditMode="relative" ptsTypes="fAA">
                                      <p:cBhvr>
                                        <p:cTn id="6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9184 -0.00324 -0.04809 -0.00255 -0.1309 -0.00255 L -0.17413 -0.00764 " pathEditMode="relative" ptsTypes="fAA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9184 -0.00324 -0.04809 -0.00255 -0.1309 -0.00255 L -0.17413 -0.00764 " pathEditMode="relative" ptsTypes="fAA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9184 -0.00324 -0.04809 -0.00255 -0.1309 -0.00255 L -0.17413 -0.00764 " pathEditMode="relative" ptsTypes="fAA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9184 -0.00324 -0.04809 -0.00255 -0.1309 -0.00255 L -0.17413 -0.00764 " pathEditMode="relative" ptsTypes="fAA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rgbClr val="7030A0">
                <a:lumMod val="28000"/>
              </a:srgbClr>
            </a:gs>
            <a:gs pos="67000">
              <a:srgbClr val="002060"/>
            </a:gs>
            <a:gs pos="44000">
              <a:srgbClr val="00B050">
                <a:lumMod val="66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267744" y="2155558"/>
            <a:ext cx="41476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800" dirty="0" smtClean="0">
                <a:solidFill>
                  <a:srgbClr val="FFFF00"/>
                </a:solidFill>
              </a:rPr>
              <a:t>Sutradan u školi</a:t>
            </a:r>
            <a:endParaRPr lang="hr-HR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768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rgbClr val="0070C0"/>
            </a:gs>
            <a:gs pos="59000">
              <a:schemeClr val="bg1">
                <a:lumMod val="85000"/>
              </a:schemeClr>
            </a:gs>
            <a:gs pos="23000">
              <a:srgbClr val="00206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61048"/>
            <a:ext cx="17319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077072"/>
            <a:ext cx="1450975" cy="157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aobljeni pravokutni oblačić 1"/>
          <p:cNvSpPr/>
          <p:nvPr/>
        </p:nvSpPr>
        <p:spPr>
          <a:xfrm>
            <a:off x="5364088" y="1412776"/>
            <a:ext cx="1656184" cy="1008112"/>
          </a:xfrm>
          <a:prstGeom prst="wedgeRoundRectCallout">
            <a:avLst>
              <a:gd name="adj1" fmla="val 11727"/>
              <a:gd name="adj2" fmla="val 17413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Trebala sam ti vjerovati.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Zaobljeni pravokutni oblačić 2"/>
          <p:cNvSpPr/>
          <p:nvPr/>
        </p:nvSpPr>
        <p:spPr>
          <a:xfrm>
            <a:off x="2051720" y="2204864"/>
            <a:ext cx="1306959" cy="720080"/>
          </a:xfrm>
          <a:prstGeom prst="wedgeRoundRectCallout">
            <a:avLst>
              <a:gd name="adj1" fmla="val -6706"/>
              <a:gd name="adj2" fmla="val 15163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Da, trebala si.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773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500">
              <a:srgbClr val="FFFF00"/>
            </a:gs>
            <a:gs pos="50413">
              <a:srgbClr val="0070C0">
                <a:lumMod val="68000"/>
              </a:srgbClr>
            </a:gs>
            <a:gs pos="85000">
              <a:srgbClr val="002060"/>
            </a:gs>
            <a:gs pos="24000">
              <a:srgbClr val="FFC0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3851920" y="2852936"/>
            <a:ext cx="13767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6000" dirty="0" smtClean="0">
                <a:solidFill>
                  <a:srgbClr val="00B050"/>
                </a:solidFill>
              </a:rPr>
              <a:t>Kraj</a:t>
            </a:r>
            <a:endParaRPr lang="hr-HR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860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50000">
              <a:schemeClr val="bg1">
                <a:lumMod val="61000"/>
              </a:schemeClr>
            </a:gs>
            <a:gs pos="85000">
              <a:srgbClr val="00B050">
                <a:lumMod val="86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miješeno lice 1"/>
          <p:cNvSpPr/>
          <p:nvPr/>
        </p:nvSpPr>
        <p:spPr>
          <a:xfrm>
            <a:off x="5364088" y="3861048"/>
            <a:ext cx="1152128" cy="1224136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835821"/>
            <a:ext cx="1317625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ručno 3"/>
          <p:cNvSpPr/>
          <p:nvPr/>
        </p:nvSpPr>
        <p:spPr>
          <a:xfrm>
            <a:off x="1061405" y="3727938"/>
            <a:ext cx="1426046" cy="1565031"/>
          </a:xfrm>
          <a:custGeom>
            <a:avLst/>
            <a:gdLst>
              <a:gd name="connsiteX0" fmla="*/ 573192 w 1426046"/>
              <a:gd name="connsiteY0" fmla="*/ 228600 h 1565031"/>
              <a:gd name="connsiteX1" fmla="*/ 573192 w 1426046"/>
              <a:gd name="connsiteY1" fmla="*/ 228600 h 1565031"/>
              <a:gd name="connsiteX2" fmla="*/ 634738 w 1426046"/>
              <a:gd name="connsiteY2" fmla="*/ 272562 h 1565031"/>
              <a:gd name="connsiteX3" fmla="*/ 652323 w 1426046"/>
              <a:gd name="connsiteY3" fmla="*/ 325316 h 1565031"/>
              <a:gd name="connsiteX4" fmla="*/ 661115 w 1426046"/>
              <a:gd name="connsiteY4" fmla="*/ 351693 h 1565031"/>
              <a:gd name="connsiteX5" fmla="*/ 669907 w 1426046"/>
              <a:gd name="connsiteY5" fmla="*/ 360485 h 1565031"/>
              <a:gd name="connsiteX6" fmla="*/ 678700 w 1426046"/>
              <a:gd name="connsiteY6" fmla="*/ 369277 h 1565031"/>
              <a:gd name="connsiteX7" fmla="*/ 731454 w 1426046"/>
              <a:gd name="connsiteY7" fmla="*/ 369277 h 1565031"/>
              <a:gd name="connsiteX8" fmla="*/ 722661 w 1426046"/>
              <a:gd name="connsiteY8" fmla="*/ 281354 h 1565031"/>
              <a:gd name="connsiteX9" fmla="*/ 713869 w 1426046"/>
              <a:gd name="connsiteY9" fmla="*/ 254977 h 1565031"/>
              <a:gd name="connsiteX10" fmla="*/ 696284 w 1426046"/>
              <a:gd name="connsiteY10" fmla="*/ 254977 h 1565031"/>
              <a:gd name="connsiteX11" fmla="*/ 696284 w 1426046"/>
              <a:gd name="connsiteY11" fmla="*/ 246185 h 1565031"/>
              <a:gd name="connsiteX12" fmla="*/ 793000 w 1426046"/>
              <a:gd name="connsiteY12" fmla="*/ 263770 h 1565031"/>
              <a:gd name="connsiteX13" fmla="*/ 880923 w 1426046"/>
              <a:gd name="connsiteY13" fmla="*/ 316524 h 1565031"/>
              <a:gd name="connsiteX14" fmla="*/ 907300 w 1426046"/>
              <a:gd name="connsiteY14" fmla="*/ 334108 h 1565031"/>
              <a:gd name="connsiteX15" fmla="*/ 907300 w 1426046"/>
              <a:gd name="connsiteY15" fmla="*/ 334108 h 1565031"/>
              <a:gd name="connsiteX16" fmla="*/ 960054 w 1426046"/>
              <a:gd name="connsiteY16" fmla="*/ 404447 h 1565031"/>
              <a:gd name="connsiteX17" fmla="*/ 995223 w 1426046"/>
              <a:gd name="connsiteY17" fmla="*/ 439616 h 1565031"/>
              <a:gd name="connsiteX18" fmla="*/ 1004015 w 1426046"/>
              <a:gd name="connsiteY18" fmla="*/ 351693 h 1565031"/>
              <a:gd name="connsiteX19" fmla="*/ 1004015 w 1426046"/>
              <a:gd name="connsiteY19" fmla="*/ 334108 h 1565031"/>
              <a:gd name="connsiteX20" fmla="*/ 1065561 w 1426046"/>
              <a:gd name="connsiteY20" fmla="*/ 378070 h 1565031"/>
              <a:gd name="connsiteX21" fmla="*/ 1083146 w 1426046"/>
              <a:gd name="connsiteY21" fmla="*/ 457200 h 1565031"/>
              <a:gd name="connsiteX22" fmla="*/ 1083146 w 1426046"/>
              <a:gd name="connsiteY22" fmla="*/ 474785 h 1565031"/>
              <a:gd name="connsiteX23" fmla="*/ 1083146 w 1426046"/>
              <a:gd name="connsiteY23" fmla="*/ 641839 h 1565031"/>
              <a:gd name="connsiteX24" fmla="*/ 1109523 w 1426046"/>
              <a:gd name="connsiteY24" fmla="*/ 729762 h 1565031"/>
              <a:gd name="connsiteX25" fmla="*/ 1162277 w 1426046"/>
              <a:gd name="connsiteY25" fmla="*/ 835270 h 1565031"/>
              <a:gd name="connsiteX26" fmla="*/ 1171069 w 1426046"/>
              <a:gd name="connsiteY26" fmla="*/ 861647 h 1565031"/>
              <a:gd name="connsiteX27" fmla="*/ 1197446 w 1426046"/>
              <a:gd name="connsiteY27" fmla="*/ 896816 h 1565031"/>
              <a:gd name="connsiteX28" fmla="*/ 1232615 w 1426046"/>
              <a:gd name="connsiteY28" fmla="*/ 967154 h 1565031"/>
              <a:gd name="connsiteX29" fmla="*/ 1250200 w 1426046"/>
              <a:gd name="connsiteY29" fmla="*/ 993531 h 1565031"/>
              <a:gd name="connsiteX30" fmla="*/ 1250200 w 1426046"/>
              <a:gd name="connsiteY30" fmla="*/ 1028700 h 1565031"/>
              <a:gd name="connsiteX31" fmla="*/ 1250200 w 1426046"/>
              <a:gd name="connsiteY31" fmla="*/ 1019908 h 1565031"/>
              <a:gd name="connsiteX32" fmla="*/ 1258992 w 1426046"/>
              <a:gd name="connsiteY32" fmla="*/ 949570 h 1565031"/>
              <a:gd name="connsiteX33" fmla="*/ 1267784 w 1426046"/>
              <a:gd name="connsiteY33" fmla="*/ 852854 h 1565031"/>
              <a:gd name="connsiteX34" fmla="*/ 1276577 w 1426046"/>
              <a:gd name="connsiteY34" fmla="*/ 861647 h 1565031"/>
              <a:gd name="connsiteX35" fmla="*/ 1320538 w 1426046"/>
              <a:gd name="connsiteY35" fmla="*/ 931985 h 1565031"/>
              <a:gd name="connsiteX36" fmla="*/ 1302954 w 1426046"/>
              <a:gd name="connsiteY36" fmla="*/ 1169377 h 1565031"/>
              <a:gd name="connsiteX37" fmla="*/ 1302954 w 1426046"/>
              <a:gd name="connsiteY37" fmla="*/ 1186962 h 1565031"/>
              <a:gd name="connsiteX38" fmla="*/ 1320538 w 1426046"/>
              <a:gd name="connsiteY38" fmla="*/ 1283677 h 1565031"/>
              <a:gd name="connsiteX39" fmla="*/ 1346915 w 1426046"/>
              <a:gd name="connsiteY39" fmla="*/ 1371600 h 1565031"/>
              <a:gd name="connsiteX40" fmla="*/ 1373292 w 1426046"/>
              <a:gd name="connsiteY40" fmla="*/ 1389185 h 1565031"/>
              <a:gd name="connsiteX41" fmla="*/ 1399669 w 1426046"/>
              <a:gd name="connsiteY41" fmla="*/ 1433147 h 1565031"/>
              <a:gd name="connsiteX42" fmla="*/ 1399669 w 1426046"/>
              <a:gd name="connsiteY42" fmla="*/ 1441939 h 1565031"/>
              <a:gd name="connsiteX43" fmla="*/ 1408461 w 1426046"/>
              <a:gd name="connsiteY43" fmla="*/ 1248508 h 1565031"/>
              <a:gd name="connsiteX44" fmla="*/ 1417254 w 1426046"/>
              <a:gd name="connsiteY44" fmla="*/ 1213339 h 1565031"/>
              <a:gd name="connsiteX45" fmla="*/ 1417254 w 1426046"/>
              <a:gd name="connsiteY45" fmla="*/ 1116624 h 1565031"/>
              <a:gd name="connsiteX46" fmla="*/ 1426046 w 1426046"/>
              <a:gd name="connsiteY46" fmla="*/ 1046285 h 1565031"/>
              <a:gd name="connsiteX47" fmla="*/ 1417254 w 1426046"/>
              <a:gd name="connsiteY47" fmla="*/ 940777 h 1565031"/>
              <a:gd name="connsiteX48" fmla="*/ 1399669 w 1426046"/>
              <a:gd name="connsiteY48" fmla="*/ 896816 h 1565031"/>
              <a:gd name="connsiteX49" fmla="*/ 1373292 w 1426046"/>
              <a:gd name="connsiteY49" fmla="*/ 782516 h 1565031"/>
              <a:gd name="connsiteX50" fmla="*/ 1364500 w 1426046"/>
              <a:gd name="connsiteY50" fmla="*/ 738554 h 1565031"/>
              <a:gd name="connsiteX51" fmla="*/ 1355707 w 1426046"/>
              <a:gd name="connsiteY51" fmla="*/ 677008 h 1565031"/>
              <a:gd name="connsiteX52" fmla="*/ 1346915 w 1426046"/>
              <a:gd name="connsiteY52" fmla="*/ 641839 h 1565031"/>
              <a:gd name="connsiteX53" fmla="*/ 1346915 w 1426046"/>
              <a:gd name="connsiteY53" fmla="*/ 580293 h 1565031"/>
              <a:gd name="connsiteX54" fmla="*/ 1338123 w 1426046"/>
              <a:gd name="connsiteY54" fmla="*/ 501162 h 1565031"/>
              <a:gd name="connsiteX55" fmla="*/ 1302954 w 1426046"/>
              <a:gd name="connsiteY55" fmla="*/ 413239 h 1565031"/>
              <a:gd name="connsiteX56" fmla="*/ 1294161 w 1426046"/>
              <a:gd name="connsiteY56" fmla="*/ 360485 h 1565031"/>
              <a:gd name="connsiteX57" fmla="*/ 1258992 w 1426046"/>
              <a:gd name="connsiteY57" fmla="*/ 272562 h 1565031"/>
              <a:gd name="connsiteX58" fmla="*/ 1241407 w 1426046"/>
              <a:gd name="connsiteY58" fmla="*/ 246185 h 1565031"/>
              <a:gd name="connsiteX59" fmla="*/ 1232615 w 1426046"/>
              <a:gd name="connsiteY59" fmla="*/ 219808 h 1565031"/>
              <a:gd name="connsiteX60" fmla="*/ 1206238 w 1426046"/>
              <a:gd name="connsiteY60" fmla="*/ 193431 h 1565031"/>
              <a:gd name="connsiteX61" fmla="*/ 1144692 w 1426046"/>
              <a:gd name="connsiteY61" fmla="*/ 114300 h 1565031"/>
              <a:gd name="connsiteX62" fmla="*/ 1118315 w 1426046"/>
              <a:gd name="connsiteY62" fmla="*/ 105508 h 1565031"/>
              <a:gd name="connsiteX63" fmla="*/ 1091938 w 1426046"/>
              <a:gd name="connsiteY63" fmla="*/ 87924 h 1565031"/>
              <a:gd name="connsiteX64" fmla="*/ 1012807 w 1426046"/>
              <a:gd name="connsiteY64" fmla="*/ 61547 h 1565031"/>
              <a:gd name="connsiteX65" fmla="*/ 951261 w 1426046"/>
              <a:gd name="connsiteY65" fmla="*/ 52754 h 1565031"/>
              <a:gd name="connsiteX66" fmla="*/ 916092 w 1426046"/>
              <a:gd name="connsiteY66" fmla="*/ 17585 h 1565031"/>
              <a:gd name="connsiteX67" fmla="*/ 845754 w 1426046"/>
              <a:gd name="connsiteY67" fmla="*/ 8793 h 1565031"/>
              <a:gd name="connsiteX68" fmla="*/ 722661 w 1426046"/>
              <a:gd name="connsiteY68" fmla="*/ 0 h 1565031"/>
              <a:gd name="connsiteX69" fmla="*/ 520438 w 1426046"/>
              <a:gd name="connsiteY69" fmla="*/ 8793 h 1565031"/>
              <a:gd name="connsiteX70" fmla="*/ 450100 w 1426046"/>
              <a:gd name="connsiteY70" fmla="*/ 17585 h 1565031"/>
              <a:gd name="connsiteX71" fmla="*/ 432515 w 1426046"/>
              <a:gd name="connsiteY71" fmla="*/ 17585 h 1565031"/>
              <a:gd name="connsiteX72" fmla="*/ 370969 w 1426046"/>
              <a:gd name="connsiteY72" fmla="*/ 70339 h 1565031"/>
              <a:gd name="connsiteX73" fmla="*/ 335800 w 1426046"/>
              <a:gd name="connsiteY73" fmla="*/ 96716 h 1565031"/>
              <a:gd name="connsiteX74" fmla="*/ 274254 w 1426046"/>
              <a:gd name="connsiteY74" fmla="*/ 123093 h 1565031"/>
              <a:gd name="connsiteX75" fmla="*/ 247877 w 1426046"/>
              <a:gd name="connsiteY75" fmla="*/ 140677 h 1565031"/>
              <a:gd name="connsiteX76" fmla="*/ 195123 w 1426046"/>
              <a:gd name="connsiteY76" fmla="*/ 228600 h 1565031"/>
              <a:gd name="connsiteX77" fmla="*/ 168746 w 1426046"/>
              <a:gd name="connsiteY77" fmla="*/ 246185 h 1565031"/>
              <a:gd name="connsiteX78" fmla="*/ 133577 w 1426046"/>
              <a:gd name="connsiteY78" fmla="*/ 298939 h 1565031"/>
              <a:gd name="connsiteX79" fmla="*/ 115992 w 1426046"/>
              <a:gd name="connsiteY79" fmla="*/ 325316 h 1565031"/>
              <a:gd name="connsiteX80" fmla="*/ 98407 w 1426046"/>
              <a:gd name="connsiteY80" fmla="*/ 351693 h 1565031"/>
              <a:gd name="connsiteX81" fmla="*/ 89615 w 1426046"/>
              <a:gd name="connsiteY81" fmla="*/ 386862 h 1565031"/>
              <a:gd name="connsiteX82" fmla="*/ 72031 w 1426046"/>
              <a:gd name="connsiteY82" fmla="*/ 413239 h 1565031"/>
              <a:gd name="connsiteX83" fmla="*/ 63238 w 1426046"/>
              <a:gd name="connsiteY83" fmla="*/ 527539 h 1565031"/>
              <a:gd name="connsiteX84" fmla="*/ 45654 w 1426046"/>
              <a:gd name="connsiteY84" fmla="*/ 562708 h 1565031"/>
              <a:gd name="connsiteX85" fmla="*/ 36861 w 1426046"/>
              <a:gd name="connsiteY85" fmla="*/ 589085 h 1565031"/>
              <a:gd name="connsiteX86" fmla="*/ 19277 w 1426046"/>
              <a:gd name="connsiteY86" fmla="*/ 677008 h 1565031"/>
              <a:gd name="connsiteX87" fmla="*/ 1692 w 1426046"/>
              <a:gd name="connsiteY87" fmla="*/ 747347 h 1565031"/>
              <a:gd name="connsiteX88" fmla="*/ 1692 w 1426046"/>
              <a:gd name="connsiteY88" fmla="*/ 879231 h 1565031"/>
              <a:gd name="connsiteX89" fmla="*/ 10484 w 1426046"/>
              <a:gd name="connsiteY89" fmla="*/ 923193 h 1565031"/>
              <a:gd name="connsiteX90" fmla="*/ 19277 w 1426046"/>
              <a:gd name="connsiteY90" fmla="*/ 1002324 h 1565031"/>
              <a:gd name="connsiteX91" fmla="*/ 28069 w 1426046"/>
              <a:gd name="connsiteY91" fmla="*/ 1037493 h 1565031"/>
              <a:gd name="connsiteX92" fmla="*/ 36861 w 1426046"/>
              <a:gd name="connsiteY92" fmla="*/ 1116624 h 1565031"/>
              <a:gd name="connsiteX93" fmla="*/ 45654 w 1426046"/>
              <a:gd name="connsiteY93" fmla="*/ 1283677 h 1565031"/>
              <a:gd name="connsiteX94" fmla="*/ 54446 w 1426046"/>
              <a:gd name="connsiteY94" fmla="*/ 1327639 h 1565031"/>
              <a:gd name="connsiteX95" fmla="*/ 107200 w 1426046"/>
              <a:gd name="connsiteY95" fmla="*/ 1433147 h 1565031"/>
              <a:gd name="connsiteX96" fmla="*/ 115992 w 1426046"/>
              <a:gd name="connsiteY96" fmla="*/ 1468316 h 1565031"/>
              <a:gd name="connsiteX97" fmla="*/ 133577 w 1426046"/>
              <a:gd name="connsiteY97" fmla="*/ 1512277 h 1565031"/>
              <a:gd name="connsiteX98" fmla="*/ 133577 w 1426046"/>
              <a:gd name="connsiteY98" fmla="*/ 1565031 h 1565031"/>
              <a:gd name="connsiteX99" fmla="*/ 142369 w 1426046"/>
              <a:gd name="connsiteY99" fmla="*/ 1565031 h 1565031"/>
              <a:gd name="connsiteX100" fmla="*/ 151161 w 1426046"/>
              <a:gd name="connsiteY100" fmla="*/ 1371600 h 1565031"/>
              <a:gd name="connsiteX101" fmla="*/ 151161 w 1426046"/>
              <a:gd name="connsiteY101" fmla="*/ 1310054 h 1565031"/>
              <a:gd name="connsiteX102" fmla="*/ 168746 w 1426046"/>
              <a:gd name="connsiteY102" fmla="*/ 1230924 h 1565031"/>
              <a:gd name="connsiteX103" fmla="*/ 186331 w 1426046"/>
              <a:gd name="connsiteY103" fmla="*/ 1186962 h 1565031"/>
              <a:gd name="connsiteX104" fmla="*/ 186331 w 1426046"/>
              <a:gd name="connsiteY104" fmla="*/ 984739 h 1565031"/>
              <a:gd name="connsiteX105" fmla="*/ 177538 w 1426046"/>
              <a:gd name="connsiteY105" fmla="*/ 940777 h 1565031"/>
              <a:gd name="connsiteX106" fmla="*/ 186331 w 1426046"/>
              <a:gd name="connsiteY106" fmla="*/ 641839 h 1565031"/>
              <a:gd name="connsiteX107" fmla="*/ 239084 w 1426046"/>
              <a:gd name="connsiteY107" fmla="*/ 589085 h 1565031"/>
              <a:gd name="connsiteX108" fmla="*/ 309423 w 1426046"/>
              <a:gd name="connsiteY108" fmla="*/ 483577 h 1565031"/>
              <a:gd name="connsiteX109" fmla="*/ 335800 w 1426046"/>
              <a:gd name="connsiteY109" fmla="*/ 430824 h 1565031"/>
              <a:gd name="connsiteX110" fmla="*/ 432515 w 1426046"/>
              <a:gd name="connsiteY110" fmla="*/ 316524 h 1565031"/>
              <a:gd name="connsiteX111" fmla="*/ 458892 w 1426046"/>
              <a:gd name="connsiteY111" fmla="*/ 298939 h 1565031"/>
              <a:gd name="connsiteX112" fmla="*/ 520438 w 1426046"/>
              <a:gd name="connsiteY112" fmla="*/ 281354 h 1565031"/>
              <a:gd name="connsiteX113" fmla="*/ 546815 w 1426046"/>
              <a:gd name="connsiteY113" fmla="*/ 263770 h 1565031"/>
              <a:gd name="connsiteX114" fmla="*/ 573192 w 1426046"/>
              <a:gd name="connsiteY114" fmla="*/ 228600 h 156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1426046" h="1565031">
                <a:moveTo>
                  <a:pt x="573192" y="228600"/>
                </a:moveTo>
                <a:lnTo>
                  <a:pt x="573192" y="228600"/>
                </a:lnTo>
                <a:cubicBezTo>
                  <a:pt x="593707" y="243254"/>
                  <a:pt x="618773" y="253049"/>
                  <a:pt x="634738" y="272562"/>
                </a:cubicBezTo>
                <a:cubicBezTo>
                  <a:pt x="646476" y="286908"/>
                  <a:pt x="646461" y="307731"/>
                  <a:pt x="652323" y="325316"/>
                </a:cubicBezTo>
                <a:cubicBezTo>
                  <a:pt x="655254" y="334108"/>
                  <a:pt x="654562" y="345140"/>
                  <a:pt x="661115" y="351693"/>
                </a:cubicBezTo>
                <a:lnTo>
                  <a:pt x="669907" y="360485"/>
                </a:lnTo>
                <a:lnTo>
                  <a:pt x="678700" y="369277"/>
                </a:lnTo>
                <a:lnTo>
                  <a:pt x="731454" y="369277"/>
                </a:lnTo>
                <a:cubicBezTo>
                  <a:pt x="728523" y="339969"/>
                  <a:pt x="727140" y="310465"/>
                  <a:pt x="722661" y="281354"/>
                </a:cubicBezTo>
                <a:cubicBezTo>
                  <a:pt x="721252" y="272194"/>
                  <a:pt x="720422" y="261530"/>
                  <a:pt x="713869" y="254977"/>
                </a:cubicBezTo>
                <a:cubicBezTo>
                  <a:pt x="709724" y="250832"/>
                  <a:pt x="702146" y="254977"/>
                  <a:pt x="696284" y="254977"/>
                </a:cubicBezTo>
                <a:lnTo>
                  <a:pt x="696284" y="246185"/>
                </a:lnTo>
                <a:cubicBezTo>
                  <a:pt x="728523" y="252047"/>
                  <a:pt x="761339" y="255327"/>
                  <a:pt x="793000" y="263770"/>
                </a:cubicBezTo>
                <a:cubicBezTo>
                  <a:pt x="855240" y="280367"/>
                  <a:pt x="804093" y="290915"/>
                  <a:pt x="880923" y="316524"/>
                </a:cubicBezTo>
                <a:cubicBezTo>
                  <a:pt x="910080" y="326243"/>
                  <a:pt x="907300" y="316048"/>
                  <a:pt x="907300" y="334108"/>
                </a:cubicBezTo>
                <a:lnTo>
                  <a:pt x="907300" y="334108"/>
                </a:lnTo>
                <a:lnTo>
                  <a:pt x="960054" y="404447"/>
                </a:lnTo>
                <a:lnTo>
                  <a:pt x="995223" y="439616"/>
                </a:lnTo>
                <a:cubicBezTo>
                  <a:pt x="1013706" y="356439"/>
                  <a:pt x="1031913" y="379591"/>
                  <a:pt x="1004015" y="351693"/>
                </a:cubicBezTo>
                <a:lnTo>
                  <a:pt x="1004015" y="334108"/>
                </a:lnTo>
                <a:cubicBezTo>
                  <a:pt x="1024530" y="348762"/>
                  <a:pt x="1049596" y="358557"/>
                  <a:pt x="1065561" y="378070"/>
                </a:cubicBezTo>
                <a:cubicBezTo>
                  <a:pt x="1085926" y="402961"/>
                  <a:pt x="1083146" y="429460"/>
                  <a:pt x="1083146" y="457200"/>
                </a:cubicBezTo>
                <a:lnTo>
                  <a:pt x="1083146" y="474785"/>
                </a:lnTo>
                <a:lnTo>
                  <a:pt x="1083146" y="641839"/>
                </a:lnTo>
                <a:lnTo>
                  <a:pt x="1109523" y="729762"/>
                </a:lnTo>
                <a:cubicBezTo>
                  <a:pt x="1127108" y="764931"/>
                  <a:pt x="1149843" y="797967"/>
                  <a:pt x="1162277" y="835270"/>
                </a:cubicBezTo>
                <a:lnTo>
                  <a:pt x="1171069" y="861647"/>
                </a:lnTo>
                <a:lnTo>
                  <a:pt x="1197446" y="896816"/>
                </a:lnTo>
                <a:cubicBezTo>
                  <a:pt x="1209169" y="920262"/>
                  <a:pt x="1220063" y="944141"/>
                  <a:pt x="1232615" y="967154"/>
                </a:cubicBezTo>
                <a:cubicBezTo>
                  <a:pt x="1237675" y="976431"/>
                  <a:pt x="1247297" y="983370"/>
                  <a:pt x="1250200" y="993531"/>
                </a:cubicBezTo>
                <a:cubicBezTo>
                  <a:pt x="1253421" y="1004803"/>
                  <a:pt x="1250200" y="1016977"/>
                  <a:pt x="1250200" y="1028700"/>
                </a:cubicBezTo>
                <a:lnTo>
                  <a:pt x="1250200" y="1019908"/>
                </a:lnTo>
                <a:lnTo>
                  <a:pt x="1258992" y="949570"/>
                </a:lnTo>
                <a:lnTo>
                  <a:pt x="1267784" y="852854"/>
                </a:lnTo>
                <a:lnTo>
                  <a:pt x="1276577" y="861647"/>
                </a:lnTo>
                <a:cubicBezTo>
                  <a:pt x="1291231" y="885093"/>
                  <a:pt x="1317211" y="904537"/>
                  <a:pt x="1320538" y="931985"/>
                </a:cubicBezTo>
                <a:cubicBezTo>
                  <a:pt x="1340855" y="1099600"/>
                  <a:pt x="1341914" y="1091456"/>
                  <a:pt x="1302954" y="1169377"/>
                </a:cubicBezTo>
                <a:lnTo>
                  <a:pt x="1302954" y="1186962"/>
                </a:lnTo>
                <a:cubicBezTo>
                  <a:pt x="1308815" y="1219200"/>
                  <a:pt x="1315151" y="1251356"/>
                  <a:pt x="1320538" y="1283677"/>
                </a:cubicBezTo>
                <a:cubicBezTo>
                  <a:pt x="1327179" y="1323521"/>
                  <a:pt x="1319695" y="1344380"/>
                  <a:pt x="1346915" y="1371600"/>
                </a:cubicBezTo>
                <a:cubicBezTo>
                  <a:pt x="1354387" y="1379072"/>
                  <a:pt x="1364500" y="1383323"/>
                  <a:pt x="1373292" y="1389185"/>
                </a:cubicBezTo>
                <a:cubicBezTo>
                  <a:pt x="1383673" y="1430712"/>
                  <a:pt x="1371276" y="1418950"/>
                  <a:pt x="1399669" y="1433147"/>
                </a:cubicBezTo>
                <a:lnTo>
                  <a:pt x="1399669" y="1441939"/>
                </a:lnTo>
                <a:cubicBezTo>
                  <a:pt x="1402600" y="1377462"/>
                  <a:pt x="1403511" y="1312861"/>
                  <a:pt x="1408461" y="1248508"/>
                </a:cubicBezTo>
                <a:cubicBezTo>
                  <a:pt x="1409388" y="1236460"/>
                  <a:pt x="1416450" y="1225396"/>
                  <a:pt x="1417254" y="1213339"/>
                </a:cubicBezTo>
                <a:cubicBezTo>
                  <a:pt x="1419399" y="1181172"/>
                  <a:pt x="1417254" y="1148862"/>
                  <a:pt x="1417254" y="1116624"/>
                </a:cubicBezTo>
                <a:lnTo>
                  <a:pt x="1426046" y="1046285"/>
                </a:lnTo>
                <a:cubicBezTo>
                  <a:pt x="1423115" y="1011116"/>
                  <a:pt x="1423387" y="975531"/>
                  <a:pt x="1417254" y="940777"/>
                </a:cubicBezTo>
                <a:cubicBezTo>
                  <a:pt x="1414511" y="925235"/>
                  <a:pt x="1402764" y="912292"/>
                  <a:pt x="1399669" y="896816"/>
                </a:cubicBezTo>
                <a:cubicBezTo>
                  <a:pt x="1375762" y="777284"/>
                  <a:pt x="1412261" y="840968"/>
                  <a:pt x="1373292" y="782516"/>
                </a:cubicBezTo>
                <a:cubicBezTo>
                  <a:pt x="1370361" y="767862"/>
                  <a:pt x="1366957" y="753295"/>
                  <a:pt x="1364500" y="738554"/>
                </a:cubicBezTo>
                <a:cubicBezTo>
                  <a:pt x="1361093" y="718112"/>
                  <a:pt x="1359414" y="697397"/>
                  <a:pt x="1355707" y="677008"/>
                </a:cubicBezTo>
                <a:cubicBezTo>
                  <a:pt x="1353545" y="665119"/>
                  <a:pt x="1348009" y="653873"/>
                  <a:pt x="1346915" y="641839"/>
                </a:cubicBezTo>
                <a:cubicBezTo>
                  <a:pt x="1345058" y="621408"/>
                  <a:pt x="1346915" y="600808"/>
                  <a:pt x="1346915" y="580293"/>
                </a:cubicBezTo>
                <a:lnTo>
                  <a:pt x="1338123" y="501162"/>
                </a:lnTo>
                <a:cubicBezTo>
                  <a:pt x="1300333" y="425581"/>
                  <a:pt x="1302954" y="457037"/>
                  <a:pt x="1302954" y="413239"/>
                </a:cubicBezTo>
                <a:lnTo>
                  <a:pt x="1294161" y="360485"/>
                </a:lnTo>
                <a:cubicBezTo>
                  <a:pt x="1282438" y="331177"/>
                  <a:pt x="1272220" y="301222"/>
                  <a:pt x="1258992" y="272562"/>
                </a:cubicBezTo>
                <a:cubicBezTo>
                  <a:pt x="1254564" y="262967"/>
                  <a:pt x="1246133" y="255637"/>
                  <a:pt x="1241407" y="246185"/>
                </a:cubicBezTo>
                <a:cubicBezTo>
                  <a:pt x="1237262" y="237896"/>
                  <a:pt x="1237756" y="227519"/>
                  <a:pt x="1232615" y="219808"/>
                </a:cubicBezTo>
                <a:cubicBezTo>
                  <a:pt x="1225718" y="209462"/>
                  <a:pt x="1213872" y="203246"/>
                  <a:pt x="1206238" y="193431"/>
                </a:cubicBezTo>
                <a:cubicBezTo>
                  <a:pt x="1187427" y="169246"/>
                  <a:pt x="1172331" y="132726"/>
                  <a:pt x="1144692" y="114300"/>
                </a:cubicBezTo>
                <a:cubicBezTo>
                  <a:pt x="1136981" y="109159"/>
                  <a:pt x="1118315" y="105508"/>
                  <a:pt x="1118315" y="105508"/>
                </a:cubicBezTo>
                <a:lnTo>
                  <a:pt x="1091938" y="87924"/>
                </a:lnTo>
                <a:cubicBezTo>
                  <a:pt x="1065561" y="79132"/>
                  <a:pt x="1039781" y="68291"/>
                  <a:pt x="1012807" y="61547"/>
                </a:cubicBezTo>
                <a:cubicBezTo>
                  <a:pt x="992702" y="56521"/>
                  <a:pt x="970127" y="61330"/>
                  <a:pt x="951261" y="52754"/>
                </a:cubicBezTo>
                <a:cubicBezTo>
                  <a:pt x="936168" y="45894"/>
                  <a:pt x="929583" y="27221"/>
                  <a:pt x="916092" y="17585"/>
                </a:cubicBezTo>
                <a:cubicBezTo>
                  <a:pt x="897296" y="4159"/>
                  <a:pt x="865016" y="8793"/>
                  <a:pt x="845754" y="8793"/>
                </a:cubicBezTo>
                <a:lnTo>
                  <a:pt x="722661" y="0"/>
                </a:lnTo>
                <a:cubicBezTo>
                  <a:pt x="655253" y="2931"/>
                  <a:pt x="587725" y="3809"/>
                  <a:pt x="520438" y="8793"/>
                </a:cubicBezTo>
                <a:cubicBezTo>
                  <a:pt x="363367" y="20428"/>
                  <a:pt x="604582" y="17585"/>
                  <a:pt x="450100" y="17585"/>
                </a:cubicBezTo>
                <a:lnTo>
                  <a:pt x="432515" y="17585"/>
                </a:lnTo>
                <a:cubicBezTo>
                  <a:pt x="412000" y="35170"/>
                  <a:pt x="391882" y="53229"/>
                  <a:pt x="370969" y="70339"/>
                </a:cubicBezTo>
                <a:cubicBezTo>
                  <a:pt x="359628" y="79618"/>
                  <a:pt x="348907" y="90163"/>
                  <a:pt x="335800" y="96716"/>
                </a:cubicBezTo>
                <a:cubicBezTo>
                  <a:pt x="260222" y="134504"/>
                  <a:pt x="300376" y="96968"/>
                  <a:pt x="274254" y="123093"/>
                </a:cubicBezTo>
                <a:lnTo>
                  <a:pt x="247877" y="140677"/>
                </a:lnTo>
                <a:cubicBezTo>
                  <a:pt x="230292" y="169985"/>
                  <a:pt x="215630" y="201257"/>
                  <a:pt x="195123" y="228600"/>
                </a:cubicBezTo>
                <a:cubicBezTo>
                  <a:pt x="188783" y="237054"/>
                  <a:pt x="175704" y="238232"/>
                  <a:pt x="168746" y="246185"/>
                </a:cubicBezTo>
                <a:cubicBezTo>
                  <a:pt x="154829" y="262090"/>
                  <a:pt x="145300" y="281354"/>
                  <a:pt x="133577" y="298939"/>
                </a:cubicBezTo>
                <a:lnTo>
                  <a:pt x="115992" y="325316"/>
                </a:lnTo>
                <a:lnTo>
                  <a:pt x="98407" y="351693"/>
                </a:lnTo>
                <a:lnTo>
                  <a:pt x="89615" y="386862"/>
                </a:lnTo>
                <a:lnTo>
                  <a:pt x="72031" y="413239"/>
                </a:lnTo>
                <a:cubicBezTo>
                  <a:pt x="69100" y="451339"/>
                  <a:pt x="69879" y="489908"/>
                  <a:pt x="63238" y="527539"/>
                </a:cubicBezTo>
                <a:cubicBezTo>
                  <a:pt x="60960" y="540446"/>
                  <a:pt x="50817" y="550661"/>
                  <a:pt x="45654" y="562708"/>
                </a:cubicBezTo>
                <a:cubicBezTo>
                  <a:pt x="42003" y="571227"/>
                  <a:pt x="38945" y="580054"/>
                  <a:pt x="36861" y="589085"/>
                </a:cubicBezTo>
                <a:cubicBezTo>
                  <a:pt x="30140" y="618208"/>
                  <a:pt x="26526" y="648012"/>
                  <a:pt x="19277" y="677008"/>
                </a:cubicBezTo>
                <a:cubicBezTo>
                  <a:pt x="13415" y="700454"/>
                  <a:pt x="3786" y="723270"/>
                  <a:pt x="1692" y="747347"/>
                </a:cubicBezTo>
                <a:cubicBezTo>
                  <a:pt x="-2116" y="791143"/>
                  <a:pt x="1692" y="835270"/>
                  <a:pt x="1692" y="879231"/>
                </a:cubicBezTo>
                <a:lnTo>
                  <a:pt x="10484" y="923193"/>
                </a:lnTo>
                <a:cubicBezTo>
                  <a:pt x="13415" y="949570"/>
                  <a:pt x="15241" y="976093"/>
                  <a:pt x="19277" y="1002324"/>
                </a:cubicBezTo>
                <a:cubicBezTo>
                  <a:pt x="21114" y="1014267"/>
                  <a:pt x="26232" y="1025550"/>
                  <a:pt x="28069" y="1037493"/>
                </a:cubicBezTo>
                <a:cubicBezTo>
                  <a:pt x="32104" y="1063724"/>
                  <a:pt x="34657" y="1090176"/>
                  <a:pt x="36861" y="1116624"/>
                </a:cubicBezTo>
                <a:cubicBezTo>
                  <a:pt x="46434" y="1231496"/>
                  <a:pt x="45654" y="1212088"/>
                  <a:pt x="45654" y="1283677"/>
                </a:cubicBezTo>
                <a:lnTo>
                  <a:pt x="54446" y="1327639"/>
                </a:lnTo>
                <a:cubicBezTo>
                  <a:pt x="72031" y="1362808"/>
                  <a:pt x="97664" y="1395000"/>
                  <a:pt x="107200" y="1433147"/>
                </a:cubicBezTo>
                <a:cubicBezTo>
                  <a:pt x="110131" y="1444870"/>
                  <a:pt x="112171" y="1456852"/>
                  <a:pt x="115992" y="1468316"/>
                </a:cubicBezTo>
                <a:cubicBezTo>
                  <a:pt x="120983" y="1483289"/>
                  <a:pt x="130754" y="1496749"/>
                  <a:pt x="133577" y="1512277"/>
                </a:cubicBezTo>
                <a:cubicBezTo>
                  <a:pt x="136723" y="1529578"/>
                  <a:pt x="133577" y="1547446"/>
                  <a:pt x="133577" y="1565031"/>
                </a:cubicBezTo>
                <a:lnTo>
                  <a:pt x="142369" y="1565031"/>
                </a:lnTo>
                <a:cubicBezTo>
                  <a:pt x="155368" y="1448033"/>
                  <a:pt x="151161" y="1512439"/>
                  <a:pt x="151161" y="1371600"/>
                </a:cubicBezTo>
                <a:lnTo>
                  <a:pt x="151161" y="1310054"/>
                </a:lnTo>
                <a:cubicBezTo>
                  <a:pt x="157023" y="1283677"/>
                  <a:pt x="161323" y="1256904"/>
                  <a:pt x="168746" y="1230924"/>
                </a:cubicBezTo>
                <a:cubicBezTo>
                  <a:pt x="173082" y="1215748"/>
                  <a:pt x="185206" y="1202705"/>
                  <a:pt x="186331" y="1186962"/>
                </a:cubicBezTo>
                <a:cubicBezTo>
                  <a:pt x="191134" y="1119726"/>
                  <a:pt x="186331" y="1052147"/>
                  <a:pt x="186331" y="984739"/>
                </a:cubicBezTo>
                <a:lnTo>
                  <a:pt x="177538" y="940777"/>
                </a:lnTo>
                <a:lnTo>
                  <a:pt x="186331" y="641839"/>
                </a:lnTo>
                <a:lnTo>
                  <a:pt x="239084" y="589085"/>
                </a:lnTo>
                <a:cubicBezTo>
                  <a:pt x="304389" y="495793"/>
                  <a:pt x="284633" y="533160"/>
                  <a:pt x="309423" y="483577"/>
                </a:cubicBezTo>
                <a:lnTo>
                  <a:pt x="335800" y="430824"/>
                </a:lnTo>
                <a:cubicBezTo>
                  <a:pt x="361694" y="394572"/>
                  <a:pt x="394012" y="342193"/>
                  <a:pt x="432515" y="316524"/>
                </a:cubicBezTo>
                <a:cubicBezTo>
                  <a:pt x="441307" y="310662"/>
                  <a:pt x="449179" y="303102"/>
                  <a:pt x="458892" y="298939"/>
                </a:cubicBezTo>
                <a:cubicBezTo>
                  <a:pt x="498356" y="282026"/>
                  <a:pt x="486199" y="298473"/>
                  <a:pt x="520438" y="281354"/>
                </a:cubicBezTo>
                <a:cubicBezTo>
                  <a:pt x="529889" y="276628"/>
                  <a:pt x="536921" y="267480"/>
                  <a:pt x="546815" y="263770"/>
                </a:cubicBezTo>
                <a:cubicBezTo>
                  <a:pt x="613489" y="238767"/>
                  <a:pt x="568796" y="234462"/>
                  <a:pt x="573192" y="228600"/>
                </a:cubicBezTo>
                <a:close/>
              </a:path>
            </a:pathLst>
          </a:custGeom>
          <a:solidFill>
            <a:srgbClr val="6633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ostoručno 4"/>
          <p:cNvSpPr/>
          <p:nvPr/>
        </p:nvSpPr>
        <p:spPr>
          <a:xfrm>
            <a:off x="5336610" y="3842238"/>
            <a:ext cx="1706028" cy="1890347"/>
          </a:xfrm>
          <a:custGeom>
            <a:avLst/>
            <a:gdLst>
              <a:gd name="connsiteX0" fmla="*/ 650952 w 1706028"/>
              <a:gd name="connsiteY0" fmla="*/ 96716 h 1890347"/>
              <a:gd name="connsiteX1" fmla="*/ 650952 w 1706028"/>
              <a:gd name="connsiteY1" fmla="*/ 96716 h 1890347"/>
              <a:gd name="connsiteX2" fmla="*/ 598198 w 1706028"/>
              <a:gd name="connsiteY2" fmla="*/ 158262 h 1890347"/>
              <a:gd name="connsiteX3" fmla="*/ 580613 w 1706028"/>
              <a:gd name="connsiteY3" fmla="*/ 184639 h 1890347"/>
              <a:gd name="connsiteX4" fmla="*/ 580613 w 1706028"/>
              <a:gd name="connsiteY4" fmla="*/ 193431 h 1890347"/>
              <a:gd name="connsiteX5" fmla="*/ 527859 w 1706028"/>
              <a:gd name="connsiteY5" fmla="*/ 254977 h 1890347"/>
              <a:gd name="connsiteX6" fmla="*/ 519067 w 1706028"/>
              <a:gd name="connsiteY6" fmla="*/ 281354 h 1890347"/>
              <a:gd name="connsiteX7" fmla="*/ 519067 w 1706028"/>
              <a:gd name="connsiteY7" fmla="*/ 281354 h 1890347"/>
              <a:gd name="connsiteX8" fmla="*/ 457521 w 1706028"/>
              <a:gd name="connsiteY8" fmla="*/ 325316 h 1890347"/>
              <a:gd name="connsiteX9" fmla="*/ 431144 w 1706028"/>
              <a:gd name="connsiteY9" fmla="*/ 351693 h 1890347"/>
              <a:gd name="connsiteX10" fmla="*/ 413559 w 1706028"/>
              <a:gd name="connsiteY10" fmla="*/ 360485 h 1890347"/>
              <a:gd name="connsiteX11" fmla="*/ 272882 w 1706028"/>
              <a:gd name="connsiteY11" fmla="*/ 369277 h 1890347"/>
              <a:gd name="connsiteX12" fmla="*/ 255298 w 1706028"/>
              <a:gd name="connsiteY12" fmla="*/ 369277 h 1890347"/>
              <a:gd name="connsiteX13" fmla="*/ 211336 w 1706028"/>
              <a:gd name="connsiteY13" fmla="*/ 360485 h 1890347"/>
              <a:gd name="connsiteX14" fmla="*/ 281675 w 1706028"/>
              <a:gd name="connsiteY14" fmla="*/ 325316 h 1890347"/>
              <a:gd name="connsiteX15" fmla="*/ 308052 w 1706028"/>
              <a:gd name="connsiteY15" fmla="*/ 298939 h 1890347"/>
              <a:gd name="connsiteX16" fmla="*/ 308052 w 1706028"/>
              <a:gd name="connsiteY16" fmla="*/ 272562 h 1890347"/>
              <a:gd name="connsiteX17" fmla="*/ 246505 w 1706028"/>
              <a:gd name="connsiteY17" fmla="*/ 316524 h 1890347"/>
              <a:gd name="connsiteX18" fmla="*/ 228921 w 1706028"/>
              <a:gd name="connsiteY18" fmla="*/ 342900 h 1890347"/>
              <a:gd name="connsiteX19" fmla="*/ 202544 w 1706028"/>
              <a:gd name="connsiteY19" fmla="*/ 360485 h 1890347"/>
              <a:gd name="connsiteX20" fmla="*/ 193752 w 1706028"/>
              <a:gd name="connsiteY20" fmla="*/ 369277 h 1890347"/>
              <a:gd name="connsiteX21" fmla="*/ 193752 w 1706028"/>
              <a:gd name="connsiteY21" fmla="*/ 369277 h 1890347"/>
              <a:gd name="connsiteX22" fmla="*/ 193752 w 1706028"/>
              <a:gd name="connsiteY22" fmla="*/ 492370 h 1890347"/>
              <a:gd name="connsiteX23" fmla="*/ 193752 w 1706028"/>
              <a:gd name="connsiteY23" fmla="*/ 509954 h 1890347"/>
              <a:gd name="connsiteX24" fmla="*/ 184959 w 1706028"/>
              <a:gd name="connsiteY24" fmla="*/ 685800 h 1890347"/>
              <a:gd name="connsiteX25" fmla="*/ 167375 w 1706028"/>
              <a:gd name="connsiteY25" fmla="*/ 703385 h 1890347"/>
              <a:gd name="connsiteX26" fmla="*/ 149790 w 1706028"/>
              <a:gd name="connsiteY26" fmla="*/ 923193 h 1890347"/>
              <a:gd name="connsiteX27" fmla="*/ 140998 w 1706028"/>
              <a:gd name="connsiteY27" fmla="*/ 931985 h 1890347"/>
              <a:gd name="connsiteX28" fmla="*/ 79452 w 1706028"/>
              <a:gd name="connsiteY28" fmla="*/ 993531 h 1890347"/>
              <a:gd name="connsiteX29" fmla="*/ 35490 w 1706028"/>
              <a:gd name="connsiteY29" fmla="*/ 1002324 h 1890347"/>
              <a:gd name="connsiteX30" fmla="*/ 17905 w 1706028"/>
              <a:gd name="connsiteY30" fmla="*/ 1011116 h 1890347"/>
              <a:gd name="connsiteX31" fmla="*/ 9113 w 1706028"/>
              <a:gd name="connsiteY31" fmla="*/ 1011116 h 1890347"/>
              <a:gd name="connsiteX32" fmla="*/ 321 w 1706028"/>
              <a:gd name="connsiteY32" fmla="*/ 852854 h 1890347"/>
              <a:gd name="connsiteX33" fmla="*/ 321 w 1706028"/>
              <a:gd name="connsiteY33" fmla="*/ 791308 h 1890347"/>
              <a:gd name="connsiteX34" fmla="*/ 321 w 1706028"/>
              <a:gd name="connsiteY34" fmla="*/ 422031 h 1890347"/>
              <a:gd name="connsiteX35" fmla="*/ 321 w 1706028"/>
              <a:gd name="connsiteY35" fmla="*/ 360485 h 1890347"/>
              <a:gd name="connsiteX36" fmla="*/ 35490 w 1706028"/>
              <a:gd name="connsiteY36" fmla="*/ 290147 h 1890347"/>
              <a:gd name="connsiteX37" fmla="*/ 44282 w 1706028"/>
              <a:gd name="connsiteY37" fmla="*/ 254977 h 1890347"/>
              <a:gd name="connsiteX38" fmla="*/ 88244 w 1706028"/>
              <a:gd name="connsiteY38" fmla="*/ 167054 h 1890347"/>
              <a:gd name="connsiteX39" fmla="*/ 105828 w 1706028"/>
              <a:gd name="connsiteY39" fmla="*/ 149470 h 1890347"/>
              <a:gd name="connsiteX40" fmla="*/ 132205 w 1706028"/>
              <a:gd name="connsiteY40" fmla="*/ 105508 h 1890347"/>
              <a:gd name="connsiteX41" fmla="*/ 202544 w 1706028"/>
              <a:gd name="connsiteY41" fmla="*/ 79131 h 1890347"/>
              <a:gd name="connsiteX42" fmla="*/ 281675 w 1706028"/>
              <a:gd name="connsiteY42" fmla="*/ 35170 h 1890347"/>
              <a:gd name="connsiteX43" fmla="*/ 299259 w 1706028"/>
              <a:gd name="connsiteY43" fmla="*/ 35170 h 1890347"/>
              <a:gd name="connsiteX44" fmla="*/ 352013 w 1706028"/>
              <a:gd name="connsiteY44" fmla="*/ 8793 h 1890347"/>
              <a:gd name="connsiteX45" fmla="*/ 712498 w 1706028"/>
              <a:gd name="connsiteY45" fmla="*/ 8793 h 1890347"/>
              <a:gd name="connsiteX46" fmla="*/ 791628 w 1706028"/>
              <a:gd name="connsiteY46" fmla="*/ 0 h 1890347"/>
              <a:gd name="connsiteX47" fmla="*/ 914721 w 1706028"/>
              <a:gd name="connsiteY47" fmla="*/ 26377 h 1890347"/>
              <a:gd name="connsiteX48" fmla="*/ 941098 w 1706028"/>
              <a:gd name="connsiteY48" fmla="*/ 35170 h 1890347"/>
              <a:gd name="connsiteX49" fmla="*/ 958682 w 1706028"/>
              <a:gd name="connsiteY49" fmla="*/ 52754 h 1890347"/>
              <a:gd name="connsiteX50" fmla="*/ 985059 w 1706028"/>
              <a:gd name="connsiteY50" fmla="*/ 70339 h 1890347"/>
              <a:gd name="connsiteX51" fmla="*/ 1064190 w 1706028"/>
              <a:gd name="connsiteY51" fmla="*/ 140677 h 1890347"/>
              <a:gd name="connsiteX52" fmla="*/ 1081775 w 1706028"/>
              <a:gd name="connsiteY52" fmla="*/ 167054 h 1890347"/>
              <a:gd name="connsiteX53" fmla="*/ 1116944 w 1706028"/>
              <a:gd name="connsiteY53" fmla="*/ 202224 h 1890347"/>
              <a:gd name="connsiteX54" fmla="*/ 1143321 w 1706028"/>
              <a:gd name="connsiteY54" fmla="*/ 237393 h 1890347"/>
              <a:gd name="connsiteX55" fmla="*/ 1178490 w 1706028"/>
              <a:gd name="connsiteY55" fmla="*/ 290147 h 1890347"/>
              <a:gd name="connsiteX56" fmla="*/ 1204867 w 1706028"/>
              <a:gd name="connsiteY56" fmla="*/ 316524 h 1890347"/>
              <a:gd name="connsiteX57" fmla="*/ 1213659 w 1706028"/>
              <a:gd name="connsiteY57" fmla="*/ 342900 h 1890347"/>
              <a:gd name="connsiteX58" fmla="*/ 1248828 w 1706028"/>
              <a:gd name="connsiteY58" fmla="*/ 386862 h 1890347"/>
              <a:gd name="connsiteX59" fmla="*/ 1266413 w 1706028"/>
              <a:gd name="connsiteY59" fmla="*/ 422031 h 1890347"/>
              <a:gd name="connsiteX60" fmla="*/ 1275205 w 1706028"/>
              <a:gd name="connsiteY60" fmla="*/ 879231 h 1890347"/>
              <a:gd name="connsiteX61" fmla="*/ 1266413 w 1706028"/>
              <a:gd name="connsiteY61" fmla="*/ 923193 h 1890347"/>
              <a:gd name="connsiteX62" fmla="*/ 1275205 w 1706028"/>
              <a:gd name="connsiteY62" fmla="*/ 1019908 h 1890347"/>
              <a:gd name="connsiteX63" fmla="*/ 1283998 w 1706028"/>
              <a:gd name="connsiteY63" fmla="*/ 1046285 h 1890347"/>
              <a:gd name="connsiteX64" fmla="*/ 1292790 w 1706028"/>
              <a:gd name="connsiteY64" fmla="*/ 1160585 h 1890347"/>
              <a:gd name="connsiteX65" fmla="*/ 1301582 w 1706028"/>
              <a:gd name="connsiteY65" fmla="*/ 1204547 h 1890347"/>
              <a:gd name="connsiteX66" fmla="*/ 1327959 w 1706028"/>
              <a:gd name="connsiteY66" fmla="*/ 1257300 h 1890347"/>
              <a:gd name="connsiteX67" fmla="*/ 1371921 w 1706028"/>
              <a:gd name="connsiteY67" fmla="*/ 1336431 h 1890347"/>
              <a:gd name="connsiteX68" fmla="*/ 1389505 w 1706028"/>
              <a:gd name="connsiteY68" fmla="*/ 1362808 h 1890347"/>
              <a:gd name="connsiteX69" fmla="*/ 1415882 w 1706028"/>
              <a:gd name="connsiteY69" fmla="*/ 1450731 h 1890347"/>
              <a:gd name="connsiteX70" fmla="*/ 1415882 w 1706028"/>
              <a:gd name="connsiteY70" fmla="*/ 1459524 h 1890347"/>
              <a:gd name="connsiteX71" fmla="*/ 1442259 w 1706028"/>
              <a:gd name="connsiteY71" fmla="*/ 1503485 h 1890347"/>
              <a:gd name="connsiteX72" fmla="*/ 1556559 w 1706028"/>
              <a:gd name="connsiteY72" fmla="*/ 1644162 h 1890347"/>
              <a:gd name="connsiteX73" fmla="*/ 1574144 w 1706028"/>
              <a:gd name="connsiteY73" fmla="*/ 1688124 h 1890347"/>
              <a:gd name="connsiteX74" fmla="*/ 1591728 w 1706028"/>
              <a:gd name="connsiteY74" fmla="*/ 1723293 h 1890347"/>
              <a:gd name="connsiteX75" fmla="*/ 1644482 w 1706028"/>
              <a:gd name="connsiteY75" fmla="*/ 1802424 h 1890347"/>
              <a:gd name="connsiteX76" fmla="*/ 1670859 w 1706028"/>
              <a:gd name="connsiteY76" fmla="*/ 1846385 h 1890347"/>
              <a:gd name="connsiteX77" fmla="*/ 1706028 w 1706028"/>
              <a:gd name="connsiteY77" fmla="*/ 1890347 h 1890347"/>
              <a:gd name="connsiteX78" fmla="*/ 1706028 w 1706028"/>
              <a:gd name="connsiteY78" fmla="*/ 1890347 h 1890347"/>
              <a:gd name="connsiteX79" fmla="*/ 1618105 w 1706028"/>
              <a:gd name="connsiteY79" fmla="*/ 1881554 h 1890347"/>
              <a:gd name="connsiteX80" fmla="*/ 1301582 w 1706028"/>
              <a:gd name="connsiteY80" fmla="*/ 1855177 h 1890347"/>
              <a:gd name="connsiteX81" fmla="*/ 1257621 w 1706028"/>
              <a:gd name="connsiteY81" fmla="*/ 1820008 h 1890347"/>
              <a:gd name="connsiteX82" fmla="*/ 1222452 w 1706028"/>
              <a:gd name="connsiteY82" fmla="*/ 1802424 h 1890347"/>
              <a:gd name="connsiteX83" fmla="*/ 1196075 w 1706028"/>
              <a:gd name="connsiteY83" fmla="*/ 1767254 h 1890347"/>
              <a:gd name="connsiteX84" fmla="*/ 1160905 w 1706028"/>
              <a:gd name="connsiteY84" fmla="*/ 1740877 h 1890347"/>
              <a:gd name="connsiteX85" fmla="*/ 1143321 w 1706028"/>
              <a:gd name="connsiteY85" fmla="*/ 1714500 h 1890347"/>
              <a:gd name="connsiteX86" fmla="*/ 1108152 w 1706028"/>
              <a:gd name="connsiteY86" fmla="*/ 1688124 h 1890347"/>
              <a:gd name="connsiteX87" fmla="*/ 1090567 w 1706028"/>
              <a:gd name="connsiteY87" fmla="*/ 1661747 h 1890347"/>
              <a:gd name="connsiteX88" fmla="*/ 1081775 w 1706028"/>
              <a:gd name="connsiteY88" fmla="*/ 1406770 h 1890347"/>
              <a:gd name="connsiteX89" fmla="*/ 1081775 w 1706028"/>
              <a:gd name="connsiteY89" fmla="*/ 1310054 h 1890347"/>
              <a:gd name="connsiteX90" fmla="*/ 1064190 w 1706028"/>
              <a:gd name="connsiteY90" fmla="*/ 1230924 h 1890347"/>
              <a:gd name="connsiteX91" fmla="*/ 1046605 w 1706028"/>
              <a:gd name="connsiteY91" fmla="*/ 1169377 h 1890347"/>
              <a:gd name="connsiteX92" fmla="*/ 1046605 w 1706028"/>
              <a:gd name="connsiteY92" fmla="*/ 1055077 h 1890347"/>
              <a:gd name="connsiteX93" fmla="*/ 1046605 w 1706028"/>
              <a:gd name="connsiteY93" fmla="*/ 1037493 h 1890347"/>
              <a:gd name="connsiteX94" fmla="*/ 1037813 w 1706028"/>
              <a:gd name="connsiteY94" fmla="*/ 509954 h 1890347"/>
              <a:gd name="connsiteX95" fmla="*/ 1011436 w 1706028"/>
              <a:gd name="connsiteY95" fmla="*/ 474785 h 1890347"/>
              <a:gd name="connsiteX96" fmla="*/ 958682 w 1706028"/>
              <a:gd name="connsiteY96" fmla="*/ 395654 h 1890347"/>
              <a:gd name="connsiteX97" fmla="*/ 941098 w 1706028"/>
              <a:gd name="connsiteY97" fmla="*/ 360485 h 1890347"/>
              <a:gd name="connsiteX98" fmla="*/ 914721 w 1706028"/>
              <a:gd name="connsiteY98" fmla="*/ 334108 h 1890347"/>
              <a:gd name="connsiteX99" fmla="*/ 897136 w 1706028"/>
              <a:gd name="connsiteY99" fmla="*/ 307731 h 1890347"/>
              <a:gd name="connsiteX100" fmla="*/ 870759 w 1706028"/>
              <a:gd name="connsiteY100" fmla="*/ 290147 h 1890347"/>
              <a:gd name="connsiteX101" fmla="*/ 818005 w 1706028"/>
              <a:gd name="connsiteY101" fmla="*/ 246185 h 1890347"/>
              <a:gd name="connsiteX102" fmla="*/ 800421 w 1706028"/>
              <a:gd name="connsiteY102" fmla="*/ 219808 h 1890347"/>
              <a:gd name="connsiteX103" fmla="*/ 738875 w 1706028"/>
              <a:gd name="connsiteY103" fmla="*/ 193431 h 1890347"/>
              <a:gd name="connsiteX104" fmla="*/ 659744 w 1706028"/>
              <a:gd name="connsiteY104" fmla="*/ 158262 h 1890347"/>
              <a:gd name="connsiteX105" fmla="*/ 633367 w 1706028"/>
              <a:gd name="connsiteY105" fmla="*/ 149470 h 1890347"/>
              <a:gd name="connsiteX106" fmla="*/ 650952 w 1706028"/>
              <a:gd name="connsiteY106" fmla="*/ 96716 h 1890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1706028" h="1890347">
                <a:moveTo>
                  <a:pt x="650952" y="96716"/>
                </a:moveTo>
                <a:lnTo>
                  <a:pt x="650952" y="96716"/>
                </a:lnTo>
                <a:cubicBezTo>
                  <a:pt x="633367" y="117231"/>
                  <a:pt x="615078" y="137163"/>
                  <a:pt x="598198" y="158262"/>
                </a:cubicBezTo>
                <a:cubicBezTo>
                  <a:pt x="591597" y="166514"/>
                  <a:pt x="580613" y="184639"/>
                  <a:pt x="580613" y="184639"/>
                </a:cubicBezTo>
                <a:lnTo>
                  <a:pt x="580613" y="193431"/>
                </a:lnTo>
                <a:cubicBezTo>
                  <a:pt x="563028" y="213946"/>
                  <a:pt x="543354" y="232841"/>
                  <a:pt x="527859" y="254977"/>
                </a:cubicBezTo>
                <a:cubicBezTo>
                  <a:pt x="522544" y="262570"/>
                  <a:pt x="519067" y="281354"/>
                  <a:pt x="519067" y="281354"/>
                </a:cubicBezTo>
                <a:lnTo>
                  <a:pt x="519067" y="281354"/>
                </a:lnTo>
                <a:cubicBezTo>
                  <a:pt x="498552" y="296008"/>
                  <a:pt x="477208" y="309566"/>
                  <a:pt x="457521" y="325316"/>
                </a:cubicBezTo>
                <a:cubicBezTo>
                  <a:pt x="447812" y="333084"/>
                  <a:pt x="431144" y="351693"/>
                  <a:pt x="431144" y="351693"/>
                </a:cubicBezTo>
                <a:lnTo>
                  <a:pt x="413559" y="360485"/>
                </a:lnTo>
                <a:cubicBezTo>
                  <a:pt x="314038" y="371542"/>
                  <a:pt x="360967" y="369277"/>
                  <a:pt x="272882" y="369277"/>
                </a:cubicBezTo>
                <a:lnTo>
                  <a:pt x="255298" y="369277"/>
                </a:lnTo>
                <a:lnTo>
                  <a:pt x="211336" y="360485"/>
                </a:lnTo>
                <a:cubicBezTo>
                  <a:pt x="234782" y="348762"/>
                  <a:pt x="259559" y="339389"/>
                  <a:pt x="281675" y="325316"/>
                </a:cubicBezTo>
                <a:cubicBezTo>
                  <a:pt x="292165" y="318640"/>
                  <a:pt x="308052" y="298939"/>
                  <a:pt x="308052" y="298939"/>
                </a:cubicBezTo>
                <a:lnTo>
                  <a:pt x="308052" y="272562"/>
                </a:lnTo>
                <a:cubicBezTo>
                  <a:pt x="287536" y="287216"/>
                  <a:pt x="265349" y="299774"/>
                  <a:pt x="246505" y="316524"/>
                </a:cubicBezTo>
                <a:cubicBezTo>
                  <a:pt x="238607" y="323544"/>
                  <a:pt x="236393" y="335428"/>
                  <a:pt x="228921" y="342900"/>
                </a:cubicBezTo>
                <a:cubicBezTo>
                  <a:pt x="221449" y="350372"/>
                  <a:pt x="210998" y="354145"/>
                  <a:pt x="202544" y="360485"/>
                </a:cubicBezTo>
                <a:cubicBezTo>
                  <a:pt x="199228" y="362972"/>
                  <a:pt x="196683" y="366346"/>
                  <a:pt x="193752" y="369277"/>
                </a:cubicBezTo>
                <a:lnTo>
                  <a:pt x="193752" y="369277"/>
                </a:lnTo>
                <a:lnTo>
                  <a:pt x="193752" y="492370"/>
                </a:lnTo>
                <a:lnTo>
                  <a:pt x="193752" y="509954"/>
                </a:lnTo>
                <a:cubicBezTo>
                  <a:pt x="184805" y="679935"/>
                  <a:pt x="184959" y="621246"/>
                  <a:pt x="184959" y="685800"/>
                </a:cubicBezTo>
                <a:lnTo>
                  <a:pt x="167375" y="703385"/>
                </a:lnTo>
                <a:cubicBezTo>
                  <a:pt x="158409" y="918541"/>
                  <a:pt x="208359" y="864617"/>
                  <a:pt x="149790" y="923193"/>
                </a:cubicBezTo>
                <a:lnTo>
                  <a:pt x="140998" y="931985"/>
                </a:lnTo>
                <a:cubicBezTo>
                  <a:pt x="120483" y="952500"/>
                  <a:pt x="103592" y="977437"/>
                  <a:pt x="79452" y="993531"/>
                </a:cubicBezTo>
                <a:cubicBezTo>
                  <a:pt x="67018" y="1001821"/>
                  <a:pt x="49859" y="998218"/>
                  <a:pt x="35490" y="1002324"/>
                </a:cubicBezTo>
                <a:cubicBezTo>
                  <a:pt x="29189" y="1004124"/>
                  <a:pt x="23767" y="1008185"/>
                  <a:pt x="17905" y="1011116"/>
                </a:cubicBezTo>
                <a:lnTo>
                  <a:pt x="9113" y="1011116"/>
                </a:lnTo>
                <a:cubicBezTo>
                  <a:pt x="-2592" y="905769"/>
                  <a:pt x="321" y="958524"/>
                  <a:pt x="321" y="852854"/>
                </a:cubicBezTo>
                <a:lnTo>
                  <a:pt x="321" y="791308"/>
                </a:lnTo>
                <a:lnTo>
                  <a:pt x="321" y="422031"/>
                </a:lnTo>
                <a:lnTo>
                  <a:pt x="321" y="360485"/>
                </a:lnTo>
                <a:cubicBezTo>
                  <a:pt x="12044" y="337039"/>
                  <a:pt x="25408" y="314344"/>
                  <a:pt x="35490" y="290147"/>
                </a:cubicBezTo>
                <a:cubicBezTo>
                  <a:pt x="40138" y="278992"/>
                  <a:pt x="40461" y="266441"/>
                  <a:pt x="44282" y="254977"/>
                </a:cubicBezTo>
                <a:cubicBezTo>
                  <a:pt x="55424" y="221551"/>
                  <a:pt x="67596" y="195962"/>
                  <a:pt x="88244" y="167054"/>
                </a:cubicBezTo>
                <a:cubicBezTo>
                  <a:pt x="93062" y="160309"/>
                  <a:pt x="99967" y="155331"/>
                  <a:pt x="105828" y="149470"/>
                </a:cubicBezTo>
                <a:lnTo>
                  <a:pt x="132205" y="105508"/>
                </a:lnTo>
                <a:cubicBezTo>
                  <a:pt x="155651" y="96716"/>
                  <a:pt x="180147" y="90329"/>
                  <a:pt x="202544" y="79131"/>
                </a:cubicBezTo>
                <a:cubicBezTo>
                  <a:pt x="249551" y="55628"/>
                  <a:pt x="241150" y="43275"/>
                  <a:pt x="281675" y="35170"/>
                </a:cubicBezTo>
                <a:cubicBezTo>
                  <a:pt x="287423" y="34021"/>
                  <a:pt x="293398" y="35170"/>
                  <a:pt x="299259" y="35170"/>
                </a:cubicBezTo>
                <a:lnTo>
                  <a:pt x="352013" y="8793"/>
                </a:lnTo>
                <a:lnTo>
                  <a:pt x="712498" y="8793"/>
                </a:lnTo>
                <a:lnTo>
                  <a:pt x="791628" y="0"/>
                </a:lnTo>
                <a:cubicBezTo>
                  <a:pt x="832659" y="8792"/>
                  <a:pt x="873874" y="16766"/>
                  <a:pt x="914721" y="26377"/>
                </a:cubicBezTo>
                <a:cubicBezTo>
                  <a:pt x="923743" y="28500"/>
                  <a:pt x="933151" y="30402"/>
                  <a:pt x="941098" y="35170"/>
                </a:cubicBezTo>
                <a:cubicBezTo>
                  <a:pt x="948206" y="39435"/>
                  <a:pt x="952821" y="46893"/>
                  <a:pt x="958682" y="52754"/>
                </a:cubicBezTo>
                <a:lnTo>
                  <a:pt x="985059" y="70339"/>
                </a:lnTo>
                <a:cubicBezTo>
                  <a:pt x="1011436" y="93785"/>
                  <a:pt x="1039235" y="115723"/>
                  <a:pt x="1064190" y="140677"/>
                </a:cubicBezTo>
                <a:cubicBezTo>
                  <a:pt x="1071662" y="148149"/>
                  <a:pt x="1074898" y="159031"/>
                  <a:pt x="1081775" y="167054"/>
                </a:cubicBezTo>
                <a:cubicBezTo>
                  <a:pt x="1092564" y="179642"/>
                  <a:pt x="1106027" y="189747"/>
                  <a:pt x="1116944" y="202224"/>
                </a:cubicBezTo>
                <a:cubicBezTo>
                  <a:pt x="1126594" y="213252"/>
                  <a:pt x="1134918" y="225388"/>
                  <a:pt x="1143321" y="237393"/>
                </a:cubicBezTo>
                <a:cubicBezTo>
                  <a:pt x="1155441" y="254707"/>
                  <a:pt x="1163546" y="275203"/>
                  <a:pt x="1178490" y="290147"/>
                </a:cubicBezTo>
                <a:lnTo>
                  <a:pt x="1204867" y="316524"/>
                </a:lnTo>
                <a:cubicBezTo>
                  <a:pt x="1207798" y="325316"/>
                  <a:pt x="1209514" y="334611"/>
                  <a:pt x="1213659" y="342900"/>
                </a:cubicBezTo>
                <a:cubicBezTo>
                  <a:pt x="1224750" y="365081"/>
                  <a:pt x="1232474" y="370507"/>
                  <a:pt x="1248828" y="386862"/>
                </a:cubicBezTo>
                <a:lnTo>
                  <a:pt x="1266413" y="422031"/>
                </a:lnTo>
                <a:cubicBezTo>
                  <a:pt x="1286083" y="638415"/>
                  <a:pt x="1275205" y="486375"/>
                  <a:pt x="1275205" y="879231"/>
                </a:cubicBezTo>
                <a:lnTo>
                  <a:pt x="1266413" y="923193"/>
                </a:lnTo>
                <a:cubicBezTo>
                  <a:pt x="1269344" y="955431"/>
                  <a:pt x="1270627" y="987862"/>
                  <a:pt x="1275205" y="1019908"/>
                </a:cubicBezTo>
                <a:cubicBezTo>
                  <a:pt x="1276516" y="1029083"/>
                  <a:pt x="1282848" y="1037089"/>
                  <a:pt x="1283998" y="1046285"/>
                </a:cubicBezTo>
                <a:cubicBezTo>
                  <a:pt x="1288738" y="1084202"/>
                  <a:pt x="1288325" y="1122634"/>
                  <a:pt x="1292790" y="1160585"/>
                </a:cubicBezTo>
                <a:cubicBezTo>
                  <a:pt x="1302293" y="1241362"/>
                  <a:pt x="1301582" y="1173297"/>
                  <a:pt x="1301582" y="1204547"/>
                </a:cubicBezTo>
                <a:lnTo>
                  <a:pt x="1327959" y="1257300"/>
                </a:lnTo>
                <a:cubicBezTo>
                  <a:pt x="1342613" y="1283677"/>
                  <a:pt x="1356717" y="1310367"/>
                  <a:pt x="1371921" y="1336431"/>
                </a:cubicBezTo>
                <a:cubicBezTo>
                  <a:pt x="1377245" y="1345559"/>
                  <a:pt x="1385213" y="1353152"/>
                  <a:pt x="1389505" y="1362808"/>
                </a:cubicBezTo>
                <a:cubicBezTo>
                  <a:pt x="1397662" y="1381162"/>
                  <a:pt x="1411232" y="1427479"/>
                  <a:pt x="1415882" y="1450731"/>
                </a:cubicBezTo>
                <a:cubicBezTo>
                  <a:pt x="1416457" y="1453605"/>
                  <a:pt x="1415882" y="1456593"/>
                  <a:pt x="1415882" y="1459524"/>
                </a:cubicBezTo>
                <a:lnTo>
                  <a:pt x="1442259" y="1503485"/>
                </a:lnTo>
                <a:cubicBezTo>
                  <a:pt x="1477157" y="1543369"/>
                  <a:pt x="1528335" y="1598299"/>
                  <a:pt x="1556559" y="1644162"/>
                </a:cubicBezTo>
                <a:cubicBezTo>
                  <a:pt x="1564831" y="1657604"/>
                  <a:pt x="1567734" y="1673701"/>
                  <a:pt x="1574144" y="1688124"/>
                </a:cubicBezTo>
                <a:cubicBezTo>
                  <a:pt x="1579467" y="1700101"/>
                  <a:pt x="1584859" y="1712131"/>
                  <a:pt x="1591728" y="1723293"/>
                </a:cubicBezTo>
                <a:cubicBezTo>
                  <a:pt x="1608342" y="1750292"/>
                  <a:pt x="1627339" y="1775758"/>
                  <a:pt x="1644482" y="1802424"/>
                </a:cubicBezTo>
                <a:cubicBezTo>
                  <a:pt x="1653723" y="1816799"/>
                  <a:pt x="1660606" y="1832714"/>
                  <a:pt x="1670859" y="1846385"/>
                </a:cubicBezTo>
                <a:cubicBezTo>
                  <a:pt x="1717372" y="1908402"/>
                  <a:pt x="1683505" y="1845299"/>
                  <a:pt x="1706028" y="1890347"/>
                </a:cubicBezTo>
                <a:lnTo>
                  <a:pt x="1706028" y="1890347"/>
                </a:lnTo>
                <a:cubicBezTo>
                  <a:pt x="1676720" y="1887416"/>
                  <a:pt x="1647484" y="1883653"/>
                  <a:pt x="1618105" y="1881554"/>
                </a:cubicBezTo>
                <a:cubicBezTo>
                  <a:pt x="1310018" y="1859548"/>
                  <a:pt x="1429800" y="1887233"/>
                  <a:pt x="1301582" y="1855177"/>
                </a:cubicBezTo>
                <a:cubicBezTo>
                  <a:pt x="1286928" y="1843454"/>
                  <a:pt x="1273235" y="1830417"/>
                  <a:pt x="1257621" y="1820008"/>
                </a:cubicBezTo>
                <a:cubicBezTo>
                  <a:pt x="1246716" y="1812738"/>
                  <a:pt x="1232403" y="1810954"/>
                  <a:pt x="1222452" y="1802424"/>
                </a:cubicBezTo>
                <a:cubicBezTo>
                  <a:pt x="1211326" y="1792887"/>
                  <a:pt x="1206437" y="1777616"/>
                  <a:pt x="1196075" y="1767254"/>
                </a:cubicBezTo>
                <a:cubicBezTo>
                  <a:pt x="1185713" y="1756892"/>
                  <a:pt x="1172628" y="1749669"/>
                  <a:pt x="1160905" y="1740877"/>
                </a:cubicBezTo>
                <a:cubicBezTo>
                  <a:pt x="1155044" y="1732085"/>
                  <a:pt x="1150793" y="1721972"/>
                  <a:pt x="1143321" y="1714500"/>
                </a:cubicBezTo>
                <a:cubicBezTo>
                  <a:pt x="1132959" y="1704138"/>
                  <a:pt x="1108152" y="1688124"/>
                  <a:pt x="1108152" y="1688124"/>
                </a:cubicBezTo>
                <a:lnTo>
                  <a:pt x="1090567" y="1661747"/>
                </a:lnTo>
                <a:cubicBezTo>
                  <a:pt x="1076999" y="1512494"/>
                  <a:pt x="1081775" y="1597403"/>
                  <a:pt x="1081775" y="1406770"/>
                </a:cubicBezTo>
                <a:lnTo>
                  <a:pt x="1081775" y="1310054"/>
                </a:lnTo>
                <a:cubicBezTo>
                  <a:pt x="1075913" y="1283677"/>
                  <a:pt x="1070743" y="1257137"/>
                  <a:pt x="1064190" y="1230924"/>
                </a:cubicBezTo>
                <a:cubicBezTo>
                  <a:pt x="1059074" y="1210462"/>
                  <a:pt x="1047870" y="1190878"/>
                  <a:pt x="1046605" y="1169377"/>
                </a:cubicBezTo>
                <a:cubicBezTo>
                  <a:pt x="1044368" y="1131343"/>
                  <a:pt x="1046605" y="1093177"/>
                  <a:pt x="1046605" y="1055077"/>
                </a:cubicBezTo>
                <a:lnTo>
                  <a:pt x="1046605" y="1037493"/>
                </a:lnTo>
                <a:cubicBezTo>
                  <a:pt x="1037362" y="556851"/>
                  <a:pt x="1037813" y="732721"/>
                  <a:pt x="1037813" y="509954"/>
                </a:cubicBezTo>
                <a:lnTo>
                  <a:pt x="1011436" y="474785"/>
                </a:lnTo>
                <a:cubicBezTo>
                  <a:pt x="993851" y="448408"/>
                  <a:pt x="975296" y="422653"/>
                  <a:pt x="958682" y="395654"/>
                </a:cubicBezTo>
                <a:cubicBezTo>
                  <a:pt x="951813" y="384492"/>
                  <a:pt x="948716" y="371150"/>
                  <a:pt x="941098" y="360485"/>
                </a:cubicBezTo>
                <a:cubicBezTo>
                  <a:pt x="933871" y="350367"/>
                  <a:pt x="922681" y="343660"/>
                  <a:pt x="914721" y="334108"/>
                </a:cubicBezTo>
                <a:cubicBezTo>
                  <a:pt x="907956" y="325990"/>
                  <a:pt x="904608" y="315203"/>
                  <a:pt x="897136" y="307731"/>
                </a:cubicBezTo>
                <a:cubicBezTo>
                  <a:pt x="889664" y="300259"/>
                  <a:pt x="878877" y="296912"/>
                  <a:pt x="870759" y="290147"/>
                </a:cubicBezTo>
                <a:cubicBezTo>
                  <a:pt x="803053" y="233726"/>
                  <a:pt x="883501" y="289850"/>
                  <a:pt x="818005" y="246185"/>
                </a:cubicBezTo>
                <a:cubicBezTo>
                  <a:pt x="812144" y="237393"/>
                  <a:pt x="807893" y="227280"/>
                  <a:pt x="800421" y="219808"/>
                </a:cubicBezTo>
                <a:cubicBezTo>
                  <a:pt x="780183" y="199570"/>
                  <a:pt x="765777" y="200157"/>
                  <a:pt x="738875" y="193431"/>
                </a:cubicBezTo>
                <a:cubicBezTo>
                  <a:pt x="697076" y="165566"/>
                  <a:pt x="722521" y="179188"/>
                  <a:pt x="659744" y="158262"/>
                </a:cubicBezTo>
                <a:lnTo>
                  <a:pt x="633367" y="149470"/>
                </a:lnTo>
                <a:lnTo>
                  <a:pt x="650952" y="96716"/>
                </a:lnTo>
                <a:close/>
              </a:path>
            </a:pathLst>
          </a:cu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Zaobljeni pravokutni oblačić 5"/>
          <p:cNvSpPr/>
          <p:nvPr/>
        </p:nvSpPr>
        <p:spPr>
          <a:xfrm>
            <a:off x="1331640" y="1556791"/>
            <a:ext cx="1944216" cy="1001597"/>
          </a:xfrm>
          <a:prstGeom prst="wedgeRoundRectCallout">
            <a:avLst>
              <a:gd name="adj1" fmla="val -27811"/>
              <a:gd name="adj2" fmla="val 13006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Zašto si ti tako sretna?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8" name="Zaobljeni pravokutni oblačić 7"/>
          <p:cNvSpPr/>
          <p:nvPr/>
        </p:nvSpPr>
        <p:spPr>
          <a:xfrm>
            <a:off x="4882516" y="1916832"/>
            <a:ext cx="2569804" cy="1080120"/>
          </a:xfrm>
          <a:prstGeom prst="wedgeRoundRectCallout">
            <a:avLst>
              <a:gd name="adj1" fmla="val 8338"/>
              <a:gd name="adj2" fmla="val 11296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Zato što idem na spoj sa dečkom koga sam upoznala online.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3709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50000">
              <a:schemeClr val="bg1">
                <a:lumMod val="61000"/>
              </a:schemeClr>
            </a:gs>
            <a:gs pos="85000">
              <a:srgbClr val="00B050">
                <a:lumMod val="86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miješeno lice 1"/>
          <p:cNvSpPr/>
          <p:nvPr/>
        </p:nvSpPr>
        <p:spPr>
          <a:xfrm>
            <a:off x="1115617" y="3764593"/>
            <a:ext cx="1224136" cy="1224136"/>
          </a:xfrm>
          <a:prstGeom prst="smileyFace">
            <a:avLst>
              <a:gd name="adj" fmla="val -4653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197" y="3692585"/>
            <a:ext cx="1450975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283" y="3786020"/>
            <a:ext cx="1176337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230" y="3746119"/>
            <a:ext cx="17319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aobljeni pravokutni oblačić 2"/>
          <p:cNvSpPr/>
          <p:nvPr/>
        </p:nvSpPr>
        <p:spPr>
          <a:xfrm>
            <a:off x="1193032" y="1340768"/>
            <a:ext cx="2298848" cy="1080120"/>
          </a:xfrm>
          <a:prstGeom prst="wedgeRoundRectCallout">
            <a:avLst>
              <a:gd name="adj1" fmla="val -23006"/>
              <a:gd name="adj2" fmla="val 14824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Jesi li ti normalna!?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To ti je opasno!</a:t>
            </a:r>
          </a:p>
        </p:txBody>
      </p:sp>
      <p:sp>
        <p:nvSpPr>
          <p:cNvPr id="4" name="Zaobljeni pravokutni oblačić 3"/>
          <p:cNvSpPr/>
          <p:nvPr/>
        </p:nvSpPr>
        <p:spPr>
          <a:xfrm>
            <a:off x="5148063" y="1916832"/>
            <a:ext cx="1944217" cy="792088"/>
          </a:xfrm>
          <a:prstGeom prst="wedgeRoundRectCallout">
            <a:avLst>
              <a:gd name="adj1" fmla="val -11488"/>
              <a:gd name="adj2" fmla="val 16412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Koja si ti kukavica, pa naravno da je!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606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rgbClr val="0070C0"/>
            </a:gs>
            <a:gs pos="50000">
              <a:srgbClr val="00B0F0">
                <a:lumMod val="42000"/>
              </a:srgbClr>
            </a:gs>
            <a:gs pos="78000">
              <a:schemeClr val="bg1">
                <a:lumMod val="6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800" y="4450207"/>
            <a:ext cx="1450975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smiješeno lice 1"/>
          <p:cNvSpPr/>
          <p:nvPr/>
        </p:nvSpPr>
        <p:spPr>
          <a:xfrm>
            <a:off x="4676622" y="4018085"/>
            <a:ext cx="1224136" cy="1224285"/>
          </a:xfrm>
          <a:prstGeom prst="smileyFace">
            <a:avLst>
              <a:gd name="adj" fmla="val -4653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849" y="4486138"/>
            <a:ext cx="124936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00" y="4918186"/>
            <a:ext cx="124936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ručno 3"/>
          <p:cNvSpPr/>
          <p:nvPr/>
        </p:nvSpPr>
        <p:spPr>
          <a:xfrm>
            <a:off x="4607454" y="4004675"/>
            <a:ext cx="1380392" cy="782516"/>
          </a:xfrm>
          <a:custGeom>
            <a:avLst/>
            <a:gdLst>
              <a:gd name="connsiteX0" fmla="*/ 712177 w 1380392"/>
              <a:gd name="connsiteY0" fmla="*/ 140677 h 782516"/>
              <a:gd name="connsiteX1" fmla="*/ 641838 w 1380392"/>
              <a:gd name="connsiteY1" fmla="*/ 219808 h 782516"/>
              <a:gd name="connsiteX2" fmla="*/ 606669 w 1380392"/>
              <a:gd name="connsiteY2" fmla="*/ 272562 h 782516"/>
              <a:gd name="connsiteX3" fmla="*/ 562708 w 1380392"/>
              <a:gd name="connsiteY3" fmla="*/ 307731 h 782516"/>
              <a:gd name="connsiteX4" fmla="*/ 474785 w 1380392"/>
              <a:gd name="connsiteY4" fmla="*/ 342900 h 782516"/>
              <a:gd name="connsiteX5" fmla="*/ 378069 w 1380392"/>
              <a:gd name="connsiteY5" fmla="*/ 404446 h 782516"/>
              <a:gd name="connsiteX6" fmla="*/ 298938 w 1380392"/>
              <a:gd name="connsiteY6" fmla="*/ 430823 h 782516"/>
              <a:gd name="connsiteX7" fmla="*/ 254977 w 1380392"/>
              <a:gd name="connsiteY7" fmla="*/ 465993 h 782516"/>
              <a:gd name="connsiteX8" fmla="*/ 254977 w 1380392"/>
              <a:gd name="connsiteY8" fmla="*/ 369277 h 782516"/>
              <a:gd name="connsiteX9" fmla="*/ 334108 w 1380392"/>
              <a:gd name="connsiteY9" fmla="*/ 334108 h 782516"/>
              <a:gd name="connsiteX10" fmla="*/ 439615 w 1380392"/>
              <a:gd name="connsiteY10" fmla="*/ 281354 h 782516"/>
              <a:gd name="connsiteX11" fmla="*/ 509954 w 1380392"/>
              <a:gd name="connsiteY11" fmla="*/ 202223 h 782516"/>
              <a:gd name="connsiteX12" fmla="*/ 422031 w 1380392"/>
              <a:gd name="connsiteY12" fmla="*/ 228600 h 782516"/>
              <a:gd name="connsiteX13" fmla="*/ 334108 w 1380392"/>
              <a:gd name="connsiteY13" fmla="*/ 263769 h 782516"/>
              <a:gd name="connsiteX14" fmla="*/ 281354 w 1380392"/>
              <a:gd name="connsiteY14" fmla="*/ 334108 h 782516"/>
              <a:gd name="connsiteX15" fmla="*/ 237392 w 1380392"/>
              <a:gd name="connsiteY15" fmla="*/ 360485 h 782516"/>
              <a:gd name="connsiteX16" fmla="*/ 184638 w 1380392"/>
              <a:gd name="connsiteY16" fmla="*/ 474785 h 782516"/>
              <a:gd name="connsiteX17" fmla="*/ 175846 w 1380392"/>
              <a:gd name="connsiteY17" fmla="*/ 562708 h 782516"/>
              <a:gd name="connsiteX18" fmla="*/ 167054 w 1380392"/>
              <a:gd name="connsiteY18" fmla="*/ 615462 h 782516"/>
              <a:gd name="connsiteX19" fmla="*/ 114300 w 1380392"/>
              <a:gd name="connsiteY19" fmla="*/ 712177 h 782516"/>
              <a:gd name="connsiteX20" fmla="*/ 87923 w 1380392"/>
              <a:gd name="connsiteY20" fmla="*/ 773723 h 782516"/>
              <a:gd name="connsiteX21" fmla="*/ 70338 w 1380392"/>
              <a:gd name="connsiteY21" fmla="*/ 782516 h 782516"/>
              <a:gd name="connsiteX22" fmla="*/ 17585 w 1380392"/>
              <a:gd name="connsiteY22" fmla="*/ 712177 h 782516"/>
              <a:gd name="connsiteX23" fmla="*/ 0 w 1380392"/>
              <a:gd name="connsiteY23" fmla="*/ 659423 h 782516"/>
              <a:gd name="connsiteX24" fmla="*/ 26377 w 1380392"/>
              <a:gd name="connsiteY24" fmla="*/ 571500 h 782516"/>
              <a:gd name="connsiteX25" fmla="*/ 35169 w 1380392"/>
              <a:gd name="connsiteY25" fmla="*/ 492369 h 782516"/>
              <a:gd name="connsiteX26" fmla="*/ 43962 w 1380392"/>
              <a:gd name="connsiteY26" fmla="*/ 465993 h 782516"/>
              <a:gd name="connsiteX27" fmla="*/ 43962 w 1380392"/>
              <a:gd name="connsiteY27" fmla="*/ 334108 h 782516"/>
              <a:gd name="connsiteX28" fmla="*/ 52754 w 1380392"/>
              <a:gd name="connsiteY28" fmla="*/ 281354 h 782516"/>
              <a:gd name="connsiteX29" fmla="*/ 123092 w 1380392"/>
              <a:gd name="connsiteY29" fmla="*/ 211016 h 782516"/>
              <a:gd name="connsiteX30" fmla="*/ 193431 w 1380392"/>
              <a:gd name="connsiteY30" fmla="*/ 140677 h 782516"/>
              <a:gd name="connsiteX31" fmla="*/ 254977 w 1380392"/>
              <a:gd name="connsiteY31" fmla="*/ 123093 h 782516"/>
              <a:gd name="connsiteX32" fmla="*/ 351692 w 1380392"/>
              <a:gd name="connsiteY32" fmla="*/ 79131 h 782516"/>
              <a:gd name="connsiteX33" fmla="*/ 351692 w 1380392"/>
              <a:gd name="connsiteY33" fmla="*/ 70339 h 782516"/>
              <a:gd name="connsiteX34" fmla="*/ 386862 w 1380392"/>
              <a:gd name="connsiteY34" fmla="*/ 61546 h 782516"/>
              <a:gd name="connsiteX35" fmla="*/ 483577 w 1380392"/>
              <a:gd name="connsiteY35" fmla="*/ 8793 h 782516"/>
              <a:gd name="connsiteX36" fmla="*/ 545123 w 1380392"/>
              <a:gd name="connsiteY36" fmla="*/ 8793 h 782516"/>
              <a:gd name="connsiteX37" fmla="*/ 677008 w 1380392"/>
              <a:gd name="connsiteY37" fmla="*/ 0 h 782516"/>
              <a:gd name="connsiteX38" fmla="*/ 729762 w 1380392"/>
              <a:gd name="connsiteY38" fmla="*/ 0 h 782516"/>
              <a:gd name="connsiteX39" fmla="*/ 808892 w 1380392"/>
              <a:gd name="connsiteY39" fmla="*/ 0 h 782516"/>
              <a:gd name="connsiteX40" fmla="*/ 870438 w 1380392"/>
              <a:gd name="connsiteY40" fmla="*/ 0 h 782516"/>
              <a:gd name="connsiteX41" fmla="*/ 967154 w 1380392"/>
              <a:gd name="connsiteY41" fmla="*/ 0 h 782516"/>
              <a:gd name="connsiteX42" fmla="*/ 1002323 w 1380392"/>
              <a:gd name="connsiteY42" fmla="*/ 8793 h 782516"/>
              <a:gd name="connsiteX43" fmla="*/ 1081454 w 1380392"/>
              <a:gd name="connsiteY43" fmla="*/ 61546 h 782516"/>
              <a:gd name="connsiteX44" fmla="*/ 1125415 w 1380392"/>
              <a:gd name="connsiteY44" fmla="*/ 123093 h 782516"/>
              <a:gd name="connsiteX45" fmla="*/ 1195754 w 1380392"/>
              <a:gd name="connsiteY45" fmla="*/ 193431 h 782516"/>
              <a:gd name="connsiteX46" fmla="*/ 1257300 w 1380392"/>
              <a:gd name="connsiteY46" fmla="*/ 246185 h 782516"/>
              <a:gd name="connsiteX47" fmla="*/ 1310054 w 1380392"/>
              <a:gd name="connsiteY47" fmla="*/ 307731 h 782516"/>
              <a:gd name="connsiteX48" fmla="*/ 1327638 w 1380392"/>
              <a:gd name="connsiteY48" fmla="*/ 334108 h 782516"/>
              <a:gd name="connsiteX49" fmla="*/ 1371600 w 1380392"/>
              <a:gd name="connsiteY49" fmla="*/ 404446 h 782516"/>
              <a:gd name="connsiteX50" fmla="*/ 1371600 w 1380392"/>
              <a:gd name="connsiteY50" fmla="*/ 457200 h 782516"/>
              <a:gd name="connsiteX51" fmla="*/ 1380392 w 1380392"/>
              <a:gd name="connsiteY51" fmla="*/ 536331 h 782516"/>
              <a:gd name="connsiteX52" fmla="*/ 1380392 w 1380392"/>
              <a:gd name="connsiteY52" fmla="*/ 536331 h 782516"/>
              <a:gd name="connsiteX53" fmla="*/ 1310054 w 1380392"/>
              <a:gd name="connsiteY53" fmla="*/ 562708 h 782516"/>
              <a:gd name="connsiteX54" fmla="*/ 1230923 w 1380392"/>
              <a:gd name="connsiteY54" fmla="*/ 509954 h 782516"/>
              <a:gd name="connsiteX55" fmla="*/ 1195754 w 1380392"/>
              <a:gd name="connsiteY55" fmla="*/ 492369 h 782516"/>
              <a:gd name="connsiteX56" fmla="*/ 1143000 w 1380392"/>
              <a:gd name="connsiteY56" fmla="*/ 413239 h 782516"/>
              <a:gd name="connsiteX57" fmla="*/ 1107831 w 1380392"/>
              <a:gd name="connsiteY57" fmla="*/ 351693 h 782516"/>
              <a:gd name="connsiteX58" fmla="*/ 1037492 w 1380392"/>
              <a:gd name="connsiteY58" fmla="*/ 272562 h 782516"/>
              <a:gd name="connsiteX59" fmla="*/ 958362 w 1380392"/>
              <a:gd name="connsiteY59" fmla="*/ 219808 h 782516"/>
              <a:gd name="connsiteX60" fmla="*/ 896815 w 1380392"/>
              <a:gd name="connsiteY60" fmla="*/ 219808 h 782516"/>
              <a:gd name="connsiteX61" fmla="*/ 931985 w 1380392"/>
              <a:gd name="connsiteY61" fmla="*/ 290146 h 782516"/>
              <a:gd name="connsiteX62" fmla="*/ 967154 w 1380392"/>
              <a:gd name="connsiteY62" fmla="*/ 351693 h 782516"/>
              <a:gd name="connsiteX63" fmla="*/ 923192 w 1380392"/>
              <a:gd name="connsiteY63" fmla="*/ 342900 h 782516"/>
              <a:gd name="connsiteX64" fmla="*/ 870438 w 1380392"/>
              <a:gd name="connsiteY64" fmla="*/ 272562 h 782516"/>
              <a:gd name="connsiteX65" fmla="*/ 861646 w 1380392"/>
              <a:gd name="connsiteY65" fmla="*/ 263769 h 782516"/>
              <a:gd name="connsiteX66" fmla="*/ 800100 w 1380392"/>
              <a:gd name="connsiteY66" fmla="*/ 228600 h 782516"/>
              <a:gd name="connsiteX67" fmla="*/ 729762 w 1380392"/>
              <a:gd name="connsiteY67" fmla="*/ 202223 h 782516"/>
              <a:gd name="connsiteX68" fmla="*/ 712177 w 1380392"/>
              <a:gd name="connsiteY68" fmla="*/ 140677 h 78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380392" h="782516">
                <a:moveTo>
                  <a:pt x="712177" y="140677"/>
                </a:moveTo>
                <a:lnTo>
                  <a:pt x="641838" y="219808"/>
                </a:lnTo>
                <a:lnTo>
                  <a:pt x="606669" y="272562"/>
                </a:lnTo>
                <a:lnTo>
                  <a:pt x="562708" y="307731"/>
                </a:lnTo>
                <a:lnTo>
                  <a:pt x="474785" y="342900"/>
                </a:lnTo>
                <a:lnTo>
                  <a:pt x="378069" y="404446"/>
                </a:lnTo>
                <a:lnTo>
                  <a:pt x="298938" y="430823"/>
                </a:lnTo>
                <a:lnTo>
                  <a:pt x="254977" y="465993"/>
                </a:lnTo>
                <a:lnTo>
                  <a:pt x="254977" y="369277"/>
                </a:lnTo>
                <a:lnTo>
                  <a:pt x="334108" y="334108"/>
                </a:lnTo>
                <a:lnTo>
                  <a:pt x="439615" y="281354"/>
                </a:lnTo>
                <a:lnTo>
                  <a:pt x="509954" y="202223"/>
                </a:lnTo>
                <a:lnTo>
                  <a:pt x="422031" y="228600"/>
                </a:lnTo>
                <a:lnTo>
                  <a:pt x="334108" y="263769"/>
                </a:lnTo>
                <a:cubicBezTo>
                  <a:pt x="287737" y="328689"/>
                  <a:pt x="307973" y="307489"/>
                  <a:pt x="281354" y="334108"/>
                </a:cubicBezTo>
                <a:lnTo>
                  <a:pt x="237392" y="360485"/>
                </a:lnTo>
                <a:lnTo>
                  <a:pt x="184638" y="474785"/>
                </a:lnTo>
                <a:cubicBezTo>
                  <a:pt x="175522" y="556829"/>
                  <a:pt x="175846" y="527377"/>
                  <a:pt x="175846" y="562708"/>
                </a:cubicBezTo>
                <a:lnTo>
                  <a:pt x="167054" y="615462"/>
                </a:lnTo>
                <a:lnTo>
                  <a:pt x="114300" y="712177"/>
                </a:lnTo>
                <a:lnTo>
                  <a:pt x="87923" y="773723"/>
                </a:lnTo>
                <a:lnTo>
                  <a:pt x="70338" y="782516"/>
                </a:lnTo>
                <a:lnTo>
                  <a:pt x="17585" y="712177"/>
                </a:lnTo>
                <a:lnTo>
                  <a:pt x="0" y="659423"/>
                </a:lnTo>
                <a:lnTo>
                  <a:pt x="26377" y="571500"/>
                </a:lnTo>
                <a:lnTo>
                  <a:pt x="35169" y="492369"/>
                </a:lnTo>
                <a:lnTo>
                  <a:pt x="43962" y="465993"/>
                </a:lnTo>
                <a:lnTo>
                  <a:pt x="43962" y="334108"/>
                </a:lnTo>
                <a:lnTo>
                  <a:pt x="52754" y="281354"/>
                </a:lnTo>
                <a:lnTo>
                  <a:pt x="123092" y="211016"/>
                </a:lnTo>
                <a:cubicBezTo>
                  <a:pt x="189614" y="153997"/>
                  <a:pt x="172554" y="182429"/>
                  <a:pt x="193431" y="140677"/>
                </a:cubicBezTo>
                <a:lnTo>
                  <a:pt x="254977" y="123093"/>
                </a:lnTo>
                <a:cubicBezTo>
                  <a:pt x="275544" y="115380"/>
                  <a:pt x="329659" y="101164"/>
                  <a:pt x="351692" y="79131"/>
                </a:cubicBezTo>
                <a:lnTo>
                  <a:pt x="351692" y="70339"/>
                </a:lnTo>
                <a:lnTo>
                  <a:pt x="386862" y="61546"/>
                </a:lnTo>
                <a:cubicBezTo>
                  <a:pt x="471721" y="14402"/>
                  <a:pt x="439003" y="31079"/>
                  <a:pt x="483577" y="8793"/>
                </a:cubicBezTo>
                <a:lnTo>
                  <a:pt x="545123" y="8793"/>
                </a:lnTo>
                <a:cubicBezTo>
                  <a:pt x="671139" y="-209"/>
                  <a:pt x="627080" y="0"/>
                  <a:pt x="677008" y="0"/>
                </a:cubicBezTo>
                <a:lnTo>
                  <a:pt x="729762" y="0"/>
                </a:lnTo>
                <a:lnTo>
                  <a:pt x="808892" y="0"/>
                </a:lnTo>
                <a:lnTo>
                  <a:pt x="870438" y="0"/>
                </a:lnTo>
                <a:lnTo>
                  <a:pt x="967154" y="0"/>
                </a:lnTo>
                <a:lnTo>
                  <a:pt x="1002323" y="8793"/>
                </a:lnTo>
                <a:cubicBezTo>
                  <a:pt x="1069202" y="56563"/>
                  <a:pt x="1041319" y="41480"/>
                  <a:pt x="1081454" y="61546"/>
                </a:cubicBezTo>
                <a:lnTo>
                  <a:pt x="1125415" y="123093"/>
                </a:lnTo>
                <a:lnTo>
                  <a:pt x="1195754" y="193431"/>
                </a:lnTo>
                <a:lnTo>
                  <a:pt x="1257300" y="246185"/>
                </a:lnTo>
                <a:lnTo>
                  <a:pt x="1310054" y="307731"/>
                </a:lnTo>
                <a:lnTo>
                  <a:pt x="1327638" y="334108"/>
                </a:lnTo>
                <a:cubicBezTo>
                  <a:pt x="1373303" y="398039"/>
                  <a:pt x="1371600" y="370443"/>
                  <a:pt x="1371600" y="404446"/>
                </a:cubicBezTo>
                <a:lnTo>
                  <a:pt x="1371600" y="457200"/>
                </a:lnTo>
                <a:lnTo>
                  <a:pt x="1380392" y="536331"/>
                </a:lnTo>
                <a:lnTo>
                  <a:pt x="1380392" y="536331"/>
                </a:lnTo>
                <a:lnTo>
                  <a:pt x="1310054" y="562708"/>
                </a:lnTo>
                <a:cubicBezTo>
                  <a:pt x="1236200" y="516549"/>
                  <a:pt x="1259266" y="538297"/>
                  <a:pt x="1230923" y="509954"/>
                </a:cubicBezTo>
                <a:lnTo>
                  <a:pt x="1195754" y="492369"/>
                </a:lnTo>
                <a:lnTo>
                  <a:pt x="1143000" y="413239"/>
                </a:lnTo>
                <a:lnTo>
                  <a:pt x="1107831" y="351693"/>
                </a:lnTo>
                <a:lnTo>
                  <a:pt x="1037492" y="272562"/>
                </a:lnTo>
                <a:lnTo>
                  <a:pt x="958362" y="219808"/>
                </a:lnTo>
                <a:lnTo>
                  <a:pt x="896815" y="219808"/>
                </a:lnTo>
                <a:lnTo>
                  <a:pt x="931985" y="290146"/>
                </a:lnTo>
                <a:lnTo>
                  <a:pt x="967154" y="351693"/>
                </a:lnTo>
                <a:lnTo>
                  <a:pt x="923192" y="342900"/>
                </a:lnTo>
                <a:cubicBezTo>
                  <a:pt x="876822" y="277981"/>
                  <a:pt x="897059" y="299180"/>
                  <a:pt x="870438" y="272562"/>
                </a:cubicBezTo>
                <a:lnTo>
                  <a:pt x="861646" y="263769"/>
                </a:lnTo>
                <a:lnTo>
                  <a:pt x="800100" y="228600"/>
                </a:lnTo>
                <a:lnTo>
                  <a:pt x="729762" y="202223"/>
                </a:lnTo>
                <a:lnTo>
                  <a:pt x="712177" y="140677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ostoručno 4"/>
          <p:cNvSpPr/>
          <p:nvPr/>
        </p:nvSpPr>
        <p:spPr>
          <a:xfrm>
            <a:off x="4166278" y="4918186"/>
            <a:ext cx="1353385" cy="993531"/>
          </a:xfrm>
          <a:custGeom>
            <a:avLst/>
            <a:gdLst>
              <a:gd name="connsiteX0" fmla="*/ 703385 w 1169377"/>
              <a:gd name="connsiteY0" fmla="*/ 158261 h 993531"/>
              <a:gd name="connsiteX1" fmla="*/ 703385 w 1169377"/>
              <a:gd name="connsiteY1" fmla="*/ 158261 h 993531"/>
              <a:gd name="connsiteX2" fmla="*/ 791308 w 1169377"/>
              <a:gd name="connsiteY2" fmla="*/ 193431 h 993531"/>
              <a:gd name="connsiteX3" fmla="*/ 844062 w 1169377"/>
              <a:gd name="connsiteY3" fmla="*/ 254977 h 993531"/>
              <a:gd name="connsiteX4" fmla="*/ 993531 w 1169377"/>
              <a:gd name="connsiteY4" fmla="*/ 430823 h 993531"/>
              <a:gd name="connsiteX5" fmla="*/ 1028700 w 1169377"/>
              <a:gd name="connsiteY5" fmla="*/ 536331 h 993531"/>
              <a:gd name="connsiteX6" fmla="*/ 1028700 w 1169377"/>
              <a:gd name="connsiteY6" fmla="*/ 615461 h 993531"/>
              <a:gd name="connsiteX7" fmla="*/ 1055077 w 1169377"/>
              <a:gd name="connsiteY7" fmla="*/ 782515 h 993531"/>
              <a:gd name="connsiteX8" fmla="*/ 1055077 w 1169377"/>
              <a:gd name="connsiteY8" fmla="*/ 782515 h 993531"/>
              <a:gd name="connsiteX9" fmla="*/ 1160585 w 1169377"/>
              <a:gd name="connsiteY9" fmla="*/ 668215 h 993531"/>
              <a:gd name="connsiteX10" fmla="*/ 1160585 w 1169377"/>
              <a:gd name="connsiteY10" fmla="*/ 597877 h 993531"/>
              <a:gd name="connsiteX11" fmla="*/ 1169377 w 1169377"/>
              <a:gd name="connsiteY11" fmla="*/ 509954 h 993531"/>
              <a:gd name="connsiteX12" fmla="*/ 1169377 w 1169377"/>
              <a:gd name="connsiteY12" fmla="*/ 378069 h 993531"/>
              <a:gd name="connsiteX13" fmla="*/ 1143000 w 1169377"/>
              <a:gd name="connsiteY13" fmla="*/ 290146 h 993531"/>
              <a:gd name="connsiteX14" fmla="*/ 1107831 w 1169377"/>
              <a:gd name="connsiteY14" fmla="*/ 219808 h 993531"/>
              <a:gd name="connsiteX15" fmla="*/ 1046285 w 1169377"/>
              <a:gd name="connsiteY15" fmla="*/ 105508 h 993531"/>
              <a:gd name="connsiteX16" fmla="*/ 975947 w 1169377"/>
              <a:gd name="connsiteY16" fmla="*/ 61546 h 993531"/>
              <a:gd name="connsiteX17" fmla="*/ 905608 w 1169377"/>
              <a:gd name="connsiteY17" fmla="*/ 0 h 993531"/>
              <a:gd name="connsiteX18" fmla="*/ 703385 w 1169377"/>
              <a:gd name="connsiteY18" fmla="*/ 0 h 993531"/>
              <a:gd name="connsiteX19" fmla="*/ 615462 w 1169377"/>
              <a:gd name="connsiteY19" fmla="*/ 0 h 993531"/>
              <a:gd name="connsiteX20" fmla="*/ 386862 w 1169377"/>
              <a:gd name="connsiteY20" fmla="*/ 17585 h 993531"/>
              <a:gd name="connsiteX21" fmla="*/ 246185 w 1169377"/>
              <a:gd name="connsiteY21" fmla="*/ 61546 h 993531"/>
              <a:gd name="connsiteX22" fmla="*/ 184639 w 1169377"/>
              <a:gd name="connsiteY22" fmla="*/ 167054 h 993531"/>
              <a:gd name="connsiteX23" fmla="*/ 140677 w 1169377"/>
              <a:gd name="connsiteY23" fmla="*/ 202223 h 993531"/>
              <a:gd name="connsiteX24" fmla="*/ 114300 w 1169377"/>
              <a:gd name="connsiteY24" fmla="*/ 246185 h 993531"/>
              <a:gd name="connsiteX25" fmla="*/ 79131 w 1169377"/>
              <a:gd name="connsiteY25" fmla="*/ 334108 h 993531"/>
              <a:gd name="connsiteX26" fmla="*/ 61547 w 1169377"/>
              <a:gd name="connsiteY26" fmla="*/ 395654 h 993531"/>
              <a:gd name="connsiteX27" fmla="*/ 52754 w 1169377"/>
              <a:gd name="connsiteY27" fmla="*/ 492369 h 993531"/>
              <a:gd name="connsiteX28" fmla="*/ 43962 w 1169377"/>
              <a:gd name="connsiteY28" fmla="*/ 527538 h 993531"/>
              <a:gd name="connsiteX29" fmla="*/ 35170 w 1169377"/>
              <a:gd name="connsiteY29" fmla="*/ 553915 h 993531"/>
              <a:gd name="connsiteX30" fmla="*/ 26377 w 1169377"/>
              <a:gd name="connsiteY30" fmla="*/ 650631 h 993531"/>
              <a:gd name="connsiteX31" fmla="*/ 17585 w 1169377"/>
              <a:gd name="connsiteY31" fmla="*/ 729761 h 993531"/>
              <a:gd name="connsiteX32" fmla="*/ 0 w 1169377"/>
              <a:gd name="connsiteY32" fmla="*/ 808892 h 993531"/>
              <a:gd name="connsiteX33" fmla="*/ 52754 w 1169377"/>
              <a:gd name="connsiteY33" fmla="*/ 923192 h 993531"/>
              <a:gd name="connsiteX34" fmla="*/ 70339 w 1169377"/>
              <a:gd name="connsiteY34" fmla="*/ 958361 h 993531"/>
              <a:gd name="connsiteX35" fmla="*/ 70339 w 1169377"/>
              <a:gd name="connsiteY35" fmla="*/ 993531 h 993531"/>
              <a:gd name="connsiteX36" fmla="*/ 70339 w 1169377"/>
              <a:gd name="connsiteY36" fmla="*/ 993531 h 993531"/>
              <a:gd name="connsiteX37" fmla="*/ 105508 w 1169377"/>
              <a:gd name="connsiteY37" fmla="*/ 923192 h 993531"/>
              <a:gd name="connsiteX38" fmla="*/ 123093 w 1169377"/>
              <a:gd name="connsiteY38" fmla="*/ 896815 h 993531"/>
              <a:gd name="connsiteX39" fmla="*/ 140677 w 1169377"/>
              <a:gd name="connsiteY39" fmla="*/ 844061 h 993531"/>
              <a:gd name="connsiteX40" fmla="*/ 219808 w 1169377"/>
              <a:gd name="connsiteY40" fmla="*/ 659423 h 993531"/>
              <a:gd name="connsiteX41" fmla="*/ 228600 w 1169377"/>
              <a:gd name="connsiteY41" fmla="*/ 580292 h 993531"/>
              <a:gd name="connsiteX42" fmla="*/ 237393 w 1169377"/>
              <a:gd name="connsiteY42" fmla="*/ 527538 h 993531"/>
              <a:gd name="connsiteX43" fmla="*/ 281354 w 1169377"/>
              <a:gd name="connsiteY43" fmla="*/ 395654 h 993531"/>
              <a:gd name="connsiteX44" fmla="*/ 342900 w 1169377"/>
              <a:gd name="connsiteY44" fmla="*/ 351692 h 993531"/>
              <a:gd name="connsiteX45" fmla="*/ 395654 w 1169377"/>
              <a:gd name="connsiteY45" fmla="*/ 316523 h 993531"/>
              <a:gd name="connsiteX46" fmla="*/ 465993 w 1169377"/>
              <a:gd name="connsiteY46" fmla="*/ 281354 h 993531"/>
              <a:gd name="connsiteX47" fmla="*/ 536331 w 1169377"/>
              <a:gd name="connsiteY47" fmla="*/ 228600 h 993531"/>
              <a:gd name="connsiteX48" fmla="*/ 545123 w 1169377"/>
              <a:gd name="connsiteY48" fmla="*/ 228600 h 993531"/>
              <a:gd name="connsiteX49" fmla="*/ 703385 w 1169377"/>
              <a:gd name="connsiteY49" fmla="*/ 158261 h 993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169377" h="993531">
                <a:moveTo>
                  <a:pt x="703385" y="158261"/>
                </a:moveTo>
                <a:lnTo>
                  <a:pt x="703385" y="158261"/>
                </a:lnTo>
                <a:lnTo>
                  <a:pt x="791308" y="193431"/>
                </a:lnTo>
                <a:lnTo>
                  <a:pt x="844062" y="254977"/>
                </a:lnTo>
                <a:lnTo>
                  <a:pt x="993531" y="430823"/>
                </a:lnTo>
                <a:cubicBezTo>
                  <a:pt x="1033943" y="511647"/>
                  <a:pt x="1028700" y="474948"/>
                  <a:pt x="1028700" y="536331"/>
                </a:cubicBezTo>
                <a:lnTo>
                  <a:pt x="1028700" y="615461"/>
                </a:lnTo>
                <a:cubicBezTo>
                  <a:pt x="1064345" y="722396"/>
                  <a:pt x="1055077" y="666788"/>
                  <a:pt x="1055077" y="782515"/>
                </a:cubicBezTo>
                <a:lnTo>
                  <a:pt x="1055077" y="782515"/>
                </a:lnTo>
                <a:lnTo>
                  <a:pt x="1160585" y="668215"/>
                </a:lnTo>
                <a:lnTo>
                  <a:pt x="1160585" y="597877"/>
                </a:lnTo>
                <a:lnTo>
                  <a:pt x="1169377" y="509954"/>
                </a:lnTo>
                <a:lnTo>
                  <a:pt x="1169377" y="378069"/>
                </a:lnTo>
                <a:cubicBezTo>
                  <a:pt x="1142073" y="296158"/>
                  <a:pt x="1143000" y="326742"/>
                  <a:pt x="1143000" y="290146"/>
                </a:cubicBezTo>
                <a:lnTo>
                  <a:pt x="1107831" y="219808"/>
                </a:lnTo>
                <a:lnTo>
                  <a:pt x="1046285" y="105508"/>
                </a:lnTo>
                <a:lnTo>
                  <a:pt x="975947" y="61546"/>
                </a:lnTo>
                <a:lnTo>
                  <a:pt x="905608" y="0"/>
                </a:lnTo>
                <a:lnTo>
                  <a:pt x="703385" y="0"/>
                </a:lnTo>
                <a:lnTo>
                  <a:pt x="615462" y="0"/>
                </a:lnTo>
                <a:cubicBezTo>
                  <a:pt x="410356" y="18646"/>
                  <a:pt x="486774" y="17585"/>
                  <a:pt x="386862" y="17585"/>
                </a:cubicBezTo>
                <a:lnTo>
                  <a:pt x="246185" y="61546"/>
                </a:lnTo>
                <a:cubicBezTo>
                  <a:pt x="218979" y="134097"/>
                  <a:pt x="234210" y="122992"/>
                  <a:pt x="184639" y="167054"/>
                </a:cubicBezTo>
                <a:cubicBezTo>
                  <a:pt x="170613" y="179521"/>
                  <a:pt x="140677" y="202223"/>
                  <a:pt x="140677" y="202223"/>
                </a:cubicBezTo>
                <a:lnTo>
                  <a:pt x="114300" y="246185"/>
                </a:lnTo>
                <a:cubicBezTo>
                  <a:pt x="85622" y="322659"/>
                  <a:pt x="99121" y="294126"/>
                  <a:pt x="79131" y="334108"/>
                </a:cubicBezTo>
                <a:lnTo>
                  <a:pt x="61547" y="395654"/>
                </a:lnTo>
                <a:cubicBezTo>
                  <a:pt x="58616" y="427892"/>
                  <a:pt x="57032" y="460282"/>
                  <a:pt x="52754" y="492369"/>
                </a:cubicBezTo>
                <a:cubicBezTo>
                  <a:pt x="51157" y="504347"/>
                  <a:pt x="47282" y="515919"/>
                  <a:pt x="43962" y="527538"/>
                </a:cubicBezTo>
                <a:cubicBezTo>
                  <a:pt x="41416" y="536449"/>
                  <a:pt x="35170" y="553915"/>
                  <a:pt x="35170" y="553915"/>
                </a:cubicBezTo>
                <a:lnTo>
                  <a:pt x="26377" y="650631"/>
                </a:lnTo>
                <a:lnTo>
                  <a:pt x="17585" y="729761"/>
                </a:lnTo>
                <a:lnTo>
                  <a:pt x="0" y="808892"/>
                </a:lnTo>
                <a:cubicBezTo>
                  <a:pt x="87612" y="984114"/>
                  <a:pt x="-1889" y="800245"/>
                  <a:pt x="52754" y="923192"/>
                </a:cubicBezTo>
                <a:cubicBezTo>
                  <a:pt x="58077" y="935169"/>
                  <a:pt x="67160" y="945646"/>
                  <a:pt x="70339" y="958361"/>
                </a:cubicBezTo>
                <a:cubicBezTo>
                  <a:pt x="73182" y="969734"/>
                  <a:pt x="70339" y="981808"/>
                  <a:pt x="70339" y="993531"/>
                </a:cubicBezTo>
                <a:lnTo>
                  <a:pt x="70339" y="993531"/>
                </a:lnTo>
                <a:cubicBezTo>
                  <a:pt x="82062" y="970085"/>
                  <a:pt x="92956" y="946205"/>
                  <a:pt x="105508" y="923192"/>
                </a:cubicBezTo>
                <a:cubicBezTo>
                  <a:pt x="110568" y="913915"/>
                  <a:pt x="118801" y="906471"/>
                  <a:pt x="123093" y="896815"/>
                </a:cubicBezTo>
                <a:cubicBezTo>
                  <a:pt x="130621" y="879877"/>
                  <a:pt x="140677" y="844061"/>
                  <a:pt x="140677" y="844061"/>
                </a:cubicBezTo>
                <a:lnTo>
                  <a:pt x="219808" y="659423"/>
                </a:lnTo>
                <a:lnTo>
                  <a:pt x="228600" y="580292"/>
                </a:lnTo>
                <a:lnTo>
                  <a:pt x="237393" y="527538"/>
                </a:lnTo>
                <a:lnTo>
                  <a:pt x="281354" y="395654"/>
                </a:lnTo>
                <a:lnTo>
                  <a:pt x="342900" y="351692"/>
                </a:lnTo>
                <a:lnTo>
                  <a:pt x="395654" y="316523"/>
                </a:lnTo>
                <a:cubicBezTo>
                  <a:pt x="419100" y="304800"/>
                  <a:pt x="444182" y="295895"/>
                  <a:pt x="465993" y="281354"/>
                </a:cubicBezTo>
                <a:cubicBezTo>
                  <a:pt x="542264" y="230507"/>
                  <a:pt x="461167" y="258667"/>
                  <a:pt x="536331" y="228600"/>
                </a:cubicBezTo>
                <a:cubicBezTo>
                  <a:pt x="539052" y="227512"/>
                  <a:pt x="542192" y="228600"/>
                  <a:pt x="545123" y="228600"/>
                </a:cubicBezTo>
                <a:lnTo>
                  <a:pt x="703385" y="158261"/>
                </a:lnTo>
                <a:close/>
              </a:path>
            </a:pathLst>
          </a:custGeom>
          <a:solidFill>
            <a:srgbClr val="6633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Zaobljeni pravokutni oblačić 6"/>
          <p:cNvSpPr/>
          <p:nvPr/>
        </p:nvSpPr>
        <p:spPr>
          <a:xfrm>
            <a:off x="2051720" y="2276872"/>
            <a:ext cx="2010817" cy="1008112"/>
          </a:xfrm>
          <a:prstGeom prst="wedgeRoundRectCallout">
            <a:avLst>
              <a:gd name="adj1" fmla="val -20833"/>
              <a:gd name="adj2" fmla="val 14273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Ljudi moramo zaustaviti Anu!!!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8" name="Zaobljeni pravokutni oblačić 7"/>
          <p:cNvSpPr/>
          <p:nvPr/>
        </p:nvSpPr>
        <p:spPr>
          <a:xfrm>
            <a:off x="5148064" y="2564904"/>
            <a:ext cx="2296869" cy="648072"/>
          </a:xfrm>
          <a:prstGeom prst="wedgeRoundRectCallout">
            <a:avLst>
              <a:gd name="adj1" fmla="val -18153"/>
              <a:gd name="adj2" fmla="val 15204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Smiri se i onda nam ispričaj sve.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9" name="Prostoručno 8"/>
          <p:cNvSpPr/>
          <p:nvPr/>
        </p:nvSpPr>
        <p:spPr>
          <a:xfrm>
            <a:off x="5829585" y="4373952"/>
            <a:ext cx="1907931" cy="1855177"/>
          </a:xfrm>
          <a:custGeom>
            <a:avLst/>
            <a:gdLst>
              <a:gd name="connsiteX0" fmla="*/ 694592 w 1907931"/>
              <a:gd name="connsiteY0" fmla="*/ 237392 h 1855177"/>
              <a:gd name="connsiteX1" fmla="*/ 694592 w 1907931"/>
              <a:gd name="connsiteY1" fmla="*/ 237392 h 1855177"/>
              <a:gd name="connsiteX2" fmla="*/ 624254 w 1907931"/>
              <a:gd name="connsiteY2" fmla="*/ 263769 h 1855177"/>
              <a:gd name="connsiteX3" fmla="*/ 606669 w 1907931"/>
              <a:gd name="connsiteY3" fmla="*/ 263769 h 1855177"/>
              <a:gd name="connsiteX4" fmla="*/ 571500 w 1907931"/>
              <a:gd name="connsiteY4" fmla="*/ 334108 h 1855177"/>
              <a:gd name="connsiteX5" fmla="*/ 562707 w 1907931"/>
              <a:gd name="connsiteY5" fmla="*/ 334108 h 1855177"/>
              <a:gd name="connsiteX6" fmla="*/ 553915 w 1907931"/>
              <a:gd name="connsiteY6" fmla="*/ 413239 h 1855177"/>
              <a:gd name="connsiteX7" fmla="*/ 553915 w 1907931"/>
              <a:gd name="connsiteY7" fmla="*/ 413239 h 1855177"/>
              <a:gd name="connsiteX8" fmla="*/ 509954 w 1907931"/>
              <a:gd name="connsiteY8" fmla="*/ 386862 h 1855177"/>
              <a:gd name="connsiteX9" fmla="*/ 536331 w 1907931"/>
              <a:gd name="connsiteY9" fmla="*/ 281354 h 1855177"/>
              <a:gd name="connsiteX10" fmla="*/ 571500 w 1907931"/>
              <a:gd name="connsiteY10" fmla="*/ 219808 h 1855177"/>
              <a:gd name="connsiteX11" fmla="*/ 492369 w 1907931"/>
              <a:gd name="connsiteY11" fmla="*/ 272562 h 1855177"/>
              <a:gd name="connsiteX12" fmla="*/ 439615 w 1907931"/>
              <a:gd name="connsiteY12" fmla="*/ 334108 h 1855177"/>
              <a:gd name="connsiteX13" fmla="*/ 404446 w 1907931"/>
              <a:gd name="connsiteY13" fmla="*/ 395654 h 1855177"/>
              <a:gd name="connsiteX14" fmla="*/ 360484 w 1907931"/>
              <a:gd name="connsiteY14" fmla="*/ 439616 h 1855177"/>
              <a:gd name="connsiteX15" fmla="*/ 281354 w 1907931"/>
              <a:gd name="connsiteY15" fmla="*/ 527539 h 1855177"/>
              <a:gd name="connsiteX16" fmla="*/ 246184 w 1907931"/>
              <a:gd name="connsiteY16" fmla="*/ 615462 h 1855177"/>
              <a:gd name="connsiteX17" fmla="*/ 246184 w 1907931"/>
              <a:gd name="connsiteY17" fmla="*/ 633046 h 1855177"/>
              <a:gd name="connsiteX18" fmla="*/ 246184 w 1907931"/>
              <a:gd name="connsiteY18" fmla="*/ 545123 h 1855177"/>
              <a:gd name="connsiteX19" fmla="*/ 290146 w 1907931"/>
              <a:gd name="connsiteY19" fmla="*/ 422031 h 1855177"/>
              <a:gd name="connsiteX20" fmla="*/ 325315 w 1907931"/>
              <a:gd name="connsiteY20" fmla="*/ 351692 h 1855177"/>
              <a:gd name="connsiteX21" fmla="*/ 342900 w 1907931"/>
              <a:gd name="connsiteY21" fmla="*/ 325316 h 1855177"/>
              <a:gd name="connsiteX22" fmla="*/ 254977 w 1907931"/>
              <a:gd name="connsiteY22" fmla="*/ 351692 h 1855177"/>
              <a:gd name="connsiteX23" fmla="*/ 237392 w 1907931"/>
              <a:gd name="connsiteY23" fmla="*/ 378069 h 1855177"/>
              <a:gd name="connsiteX24" fmla="*/ 202223 w 1907931"/>
              <a:gd name="connsiteY24" fmla="*/ 386862 h 1855177"/>
              <a:gd name="connsiteX25" fmla="*/ 175846 w 1907931"/>
              <a:gd name="connsiteY25" fmla="*/ 395654 h 1855177"/>
              <a:gd name="connsiteX26" fmla="*/ 123092 w 1907931"/>
              <a:gd name="connsiteY26" fmla="*/ 439616 h 1855177"/>
              <a:gd name="connsiteX27" fmla="*/ 96715 w 1907931"/>
              <a:gd name="connsiteY27" fmla="*/ 509954 h 1855177"/>
              <a:gd name="connsiteX28" fmla="*/ 87923 w 1907931"/>
              <a:gd name="connsiteY28" fmla="*/ 562708 h 1855177"/>
              <a:gd name="connsiteX29" fmla="*/ 70338 w 1907931"/>
              <a:gd name="connsiteY29" fmla="*/ 677008 h 1855177"/>
              <a:gd name="connsiteX30" fmla="*/ 17584 w 1907931"/>
              <a:gd name="connsiteY30" fmla="*/ 791308 h 1855177"/>
              <a:gd name="connsiteX31" fmla="*/ 8792 w 1907931"/>
              <a:gd name="connsiteY31" fmla="*/ 615462 h 1855177"/>
              <a:gd name="connsiteX32" fmla="*/ 0 w 1907931"/>
              <a:gd name="connsiteY32" fmla="*/ 509954 h 1855177"/>
              <a:gd name="connsiteX33" fmla="*/ 26377 w 1907931"/>
              <a:gd name="connsiteY33" fmla="*/ 422031 h 1855177"/>
              <a:gd name="connsiteX34" fmla="*/ 52754 w 1907931"/>
              <a:gd name="connsiteY34" fmla="*/ 369277 h 1855177"/>
              <a:gd name="connsiteX35" fmla="*/ 114300 w 1907931"/>
              <a:gd name="connsiteY35" fmla="*/ 272562 h 1855177"/>
              <a:gd name="connsiteX36" fmla="*/ 193431 w 1907931"/>
              <a:gd name="connsiteY36" fmla="*/ 202223 h 1855177"/>
              <a:gd name="connsiteX37" fmla="*/ 263769 w 1907931"/>
              <a:gd name="connsiteY37" fmla="*/ 158262 h 1855177"/>
              <a:gd name="connsiteX38" fmla="*/ 325315 w 1907931"/>
              <a:gd name="connsiteY38" fmla="*/ 105508 h 1855177"/>
              <a:gd name="connsiteX39" fmla="*/ 395654 w 1907931"/>
              <a:gd name="connsiteY39" fmla="*/ 70339 h 1855177"/>
              <a:gd name="connsiteX40" fmla="*/ 474784 w 1907931"/>
              <a:gd name="connsiteY40" fmla="*/ 43962 h 1855177"/>
              <a:gd name="connsiteX41" fmla="*/ 527538 w 1907931"/>
              <a:gd name="connsiteY41" fmla="*/ 26377 h 1855177"/>
              <a:gd name="connsiteX42" fmla="*/ 615461 w 1907931"/>
              <a:gd name="connsiteY42" fmla="*/ 0 h 1855177"/>
              <a:gd name="connsiteX43" fmla="*/ 923192 w 1907931"/>
              <a:gd name="connsiteY43" fmla="*/ 43962 h 1855177"/>
              <a:gd name="connsiteX44" fmla="*/ 993531 w 1907931"/>
              <a:gd name="connsiteY44" fmla="*/ 70339 h 1855177"/>
              <a:gd name="connsiteX45" fmla="*/ 1037492 w 1907931"/>
              <a:gd name="connsiteY45" fmla="*/ 87923 h 1855177"/>
              <a:gd name="connsiteX46" fmla="*/ 1072661 w 1907931"/>
              <a:gd name="connsiteY46" fmla="*/ 105508 h 1855177"/>
              <a:gd name="connsiteX47" fmla="*/ 1125415 w 1907931"/>
              <a:gd name="connsiteY47" fmla="*/ 184639 h 1855177"/>
              <a:gd name="connsiteX48" fmla="*/ 1186961 w 1907931"/>
              <a:gd name="connsiteY48" fmla="*/ 281354 h 1855177"/>
              <a:gd name="connsiteX49" fmla="*/ 1213338 w 1907931"/>
              <a:gd name="connsiteY49" fmla="*/ 351692 h 1855177"/>
              <a:gd name="connsiteX50" fmla="*/ 1222131 w 1907931"/>
              <a:gd name="connsiteY50" fmla="*/ 378069 h 1855177"/>
              <a:gd name="connsiteX51" fmla="*/ 1257300 w 1907931"/>
              <a:gd name="connsiteY51" fmla="*/ 439616 h 1855177"/>
              <a:gd name="connsiteX52" fmla="*/ 1292469 w 1907931"/>
              <a:gd name="connsiteY52" fmla="*/ 509954 h 1855177"/>
              <a:gd name="connsiteX53" fmla="*/ 1318846 w 1907931"/>
              <a:gd name="connsiteY53" fmla="*/ 527539 h 1855177"/>
              <a:gd name="connsiteX54" fmla="*/ 1336431 w 1907931"/>
              <a:gd name="connsiteY54" fmla="*/ 553916 h 1855177"/>
              <a:gd name="connsiteX55" fmla="*/ 1380392 w 1907931"/>
              <a:gd name="connsiteY55" fmla="*/ 606669 h 1855177"/>
              <a:gd name="connsiteX56" fmla="*/ 1424354 w 1907931"/>
              <a:gd name="connsiteY56" fmla="*/ 694592 h 1855177"/>
              <a:gd name="connsiteX57" fmla="*/ 1468315 w 1907931"/>
              <a:gd name="connsiteY57" fmla="*/ 756139 h 1855177"/>
              <a:gd name="connsiteX58" fmla="*/ 1503484 w 1907931"/>
              <a:gd name="connsiteY58" fmla="*/ 800100 h 1855177"/>
              <a:gd name="connsiteX59" fmla="*/ 1538654 w 1907931"/>
              <a:gd name="connsiteY59" fmla="*/ 835269 h 1855177"/>
              <a:gd name="connsiteX60" fmla="*/ 1582615 w 1907931"/>
              <a:gd name="connsiteY60" fmla="*/ 923192 h 1855177"/>
              <a:gd name="connsiteX61" fmla="*/ 1582615 w 1907931"/>
              <a:gd name="connsiteY61" fmla="*/ 923192 h 1855177"/>
              <a:gd name="connsiteX62" fmla="*/ 1591407 w 1907931"/>
              <a:gd name="connsiteY62" fmla="*/ 1081454 h 1855177"/>
              <a:gd name="connsiteX63" fmla="*/ 1573823 w 1907931"/>
              <a:gd name="connsiteY63" fmla="*/ 1327639 h 1855177"/>
              <a:gd name="connsiteX64" fmla="*/ 1600200 w 1907931"/>
              <a:gd name="connsiteY64" fmla="*/ 1415562 h 1855177"/>
              <a:gd name="connsiteX65" fmla="*/ 1635369 w 1907931"/>
              <a:gd name="connsiteY65" fmla="*/ 1450731 h 1855177"/>
              <a:gd name="connsiteX66" fmla="*/ 1661746 w 1907931"/>
              <a:gd name="connsiteY66" fmla="*/ 1538654 h 1855177"/>
              <a:gd name="connsiteX67" fmla="*/ 1758461 w 1907931"/>
              <a:gd name="connsiteY67" fmla="*/ 1661746 h 1855177"/>
              <a:gd name="connsiteX68" fmla="*/ 1811215 w 1907931"/>
              <a:gd name="connsiteY68" fmla="*/ 1723292 h 1855177"/>
              <a:gd name="connsiteX69" fmla="*/ 1837592 w 1907931"/>
              <a:gd name="connsiteY69" fmla="*/ 1776046 h 1855177"/>
              <a:gd name="connsiteX70" fmla="*/ 1890346 w 1907931"/>
              <a:gd name="connsiteY70" fmla="*/ 1828800 h 1855177"/>
              <a:gd name="connsiteX71" fmla="*/ 1907931 w 1907931"/>
              <a:gd name="connsiteY71" fmla="*/ 1855177 h 1855177"/>
              <a:gd name="connsiteX72" fmla="*/ 1846384 w 1907931"/>
              <a:gd name="connsiteY72" fmla="*/ 1855177 h 1855177"/>
              <a:gd name="connsiteX73" fmla="*/ 1776046 w 1907931"/>
              <a:gd name="connsiteY73" fmla="*/ 1820008 h 1855177"/>
              <a:gd name="connsiteX74" fmla="*/ 1740877 w 1907931"/>
              <a:gd name="connsiteY74" fmla="*/ 1802423 h 1855177"/>
              <a:gd name="connsiteX75" fmla="*/ 1591407 w 1907931"/>
              <a:gd name="connsiteY75" fmla="*/ 1723292 h 1855177"/>
              <a:gd name="connsiteX76" fmla="*/ 1529861 w 1907931"/>
              <a:gd name="connsiteY76" fmla="*/ 1644162 h 1855177"/>
              <a:gd name="connsiteX77" fmla="*/ 1512277 w 1907931"/>
              <a:gd name="connsiteY77" fmla="*/ 1608992 h 1855177"/>
              <a:gd name="connsiteX78" fmla="*/ 1494692 w 1907931"/>
              <a:gd name="connsiteY78" fmla="*/ 1529862 h 1855177"/>
              <a:gd name="connsiteX79" fmla="*/ 1477107 w 1907931"/>
              <a:gd name="connsiteY79" fmla="*/ 1494692 h 1855177"/>
              <a:gd name="connsiteX80" fmla="*/ 1468315 w 1907931"/>
              <a:gd name="connsiteY80" fmla="*/ 1450731 h 1855177"/>
              <a:gd name="connsiteX81" fmla="*/ 1450731 w 1907931"/>
              <a:gd name="connsiteY81" fmla="*/ 1345223 h 1855177"/>
              <a:gd name="connsiteX82" fmla="*/ 1450731 w 1907931"/>
              <a:gd name="connsiteY82" fmla="*/ 1151792 h 1855177"/>
              <a:gd name="connsiteX83" fmla="*/ 1441938 w 1907931"/>
              <a:gd name="connsiteY83" fmla="*/ 1037492 h 1855177"/>
              <a:gd name="connsiteX84" fmla="*/ 1424354 w 1907931"/>
              <a:gd name="connsiteY84" fmla="*/ 1011116 h 1855177"/>
              <a:gd name="connsiteX85" fmla="*/ 1406769 w 1907931"/>
              <a:gd name="connsiteY85" fmla="*/ 949569 h 1855177"/>
              <a:gd name="connsiteX86" fmla="*/ 1327638 w 1907931"/>
              <a:gd name="connsiteY86" fmla="*/ 905608 h 1855177"/>
              <a:gd name="connsiteX87" fmla="*/ 1310054 w 1907931"/>
              <a:gd name="connsiteY87" fmla="*/ 879231 h 1855177"/>
              <a:gd name="connsiteX88" fmla="*/ 1248507 w 1907931"/>
              <a:gd name="connsiteY88" fmla="*/ 870439 h 1855177"/>
              <a:gd name="connsiteX89" fmla="*/ 1248507 w 1907931"/>
              <a:gd name="connsiteY89" fmla="*/ 914400 h 1855177"/>
              <a:gd name="connsiteX90" fmla="*/ 1186961 w 1907931"/>
              <a:gd name="connsiteY90" fmla="*/ 1011116 h 1855177"/>
              <a:gd name="connsiteX91" fmla="*/ 1116623 w 1907931"/>
              <a:gd name="connsiteY91" fmla="*/ 1046285 h 1855177"/>
              <a:gd name="connsiteX92" fmla="*/ 1116623 w 1907931"/>
              <a:gd name="connsiteY92" fmla="*/ 975946 h 1855177"/>
              <a:gd name="connsiteX93" fmla="*/ 1107831 w 1907931"/>
              <a:gd name="connsiteY93" fmla="*/ 835269 h 1855177"/>
              <a:gd name="connsiteX94" fmla="*/ 1099038 w 1907931"/>
              <a:gd name="connsiteY94" fmla="*/ 738554 h 1855177"/>
              <a:gd name="connsiteX95" fmla="*/ 1090246 w 1907931"/>
              <a:gd name="connsiteY95" fmla="*/ 659423 h 1855177"/>
              <a:gd name="connsiteX96" fmla="*/ 1081454 w 1907931"/>
              <a:gd name="connsiteY96" fmla="*/ 545123 h 1855177"/>
              <a:gd name="connsiteX97" fmla="*/ 1055077 w 1907931"/>
              <a:gd name="connsiteY97" fmla="*/ 474785 h 1855177"/>
              <a:gd name="connsiteX98" fmla="*/ 993531 w 1907931"/>
              <a:gd name="connsiteY98" fmla="*/ 413239 h 1855177"/>
              <a:gd name="connsiteX99" fmla="*/ 905607 w 1907931"/>
              <a:gd name="connsiteY99" fmla="*/ 360485 h 1855177"/>
              <a:gd name="connsiteX100" fmla="*/ 764931 w 1907931"/>
              <a:gd name="connsiteY100" fmla="*/ 316523 h 1855177"/>
              <a:gd name="connsiteX101" fmla="*/ 694592 w 1907931"/>
              <a:gd name="connsiteY101" fmla="*/ 237392 h 1855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1907931" h="1855177">
                <a:moveTo>
                  <a:pt x="694592" y="237392"/>
                </a:moveTo>
                <a:lnTo>
                  <a:pt x="694592" y="237392"/>
                </a:lnTo>
                <a:lnTo>
                  <a:pt x="624254" y="263769"/>
                </a:lnTo>
                <a:lnTo>
                  <a:pt x="606669" y="263769"/>
                </a:lnTo>
                <a:lnTo>
                  <a:pt x="571500" y="334108"/>
                </a:lnTo>
                <a:lnTo>
                  <a:pt x="562707" y="334108"/>
                </a:lnTo>
                <a:lnTo>
                  <a:pt x="553915" y="413239"/>
                </a:lnTo>
                <a:lnTo>
                  <a:pt x="553915" y="413239"/>
                </a:lnTo>
                <a:lnTo>
                  <a:pt x="509954" y="386862"/>
                </a:lnTo>
                <a:lnTo>
                  <a:pt x="536331" y="281354"/>
                </a:lnTo>
                <a:lnTo>
                  <a:pt x="571500" y="219808"/>
                </a:lnTo>
                <a:lnTo>
                  <a:pt x="492369" y="272562"/>
                </a:lnTo>
                <a:lnTo>
                  <a:pt x="439615" y="334108"/>
                </a:lnTo>
                <a:lnTo>
                  <a:pt x="404446" y="395654"/>
                </a:lnTo>
                <a:lnTo>
                  <a:pt x="360484" y="439616"/>
                </a:lnTo>
                <a:lnTo>
                  <a:pt x="281354" y="527539"/>
                </a:lnTo>
                <a:cubicBezTo>
                  <a:pt x="252676" y="604013"/>
                  <a:pt x="266176" y="575480"/>
                  <a:pt x="246184" y="615462"/>
                </a:cubicBezTo>
                <a:lnTo>
                  <a:pt x="246184" y="633046"/>
                </a:lnTo>
                <a:lnTo>
                  <a:pt x="246184" y="545123"/>
                </a:lnTo>
                <a:lnTo>
                  <a:pt x="290146" y="422031"/>
                </a:lnTo>
                <a:lnTo>
                  <a:pt x="325315" y="351692"/>
                </a:lnTo>
                <a:lnTo>
                  <a:pt x="342900" y="325316"/>
                </a:lnTo>
                <a:cubicBezTo>
                  <a:pt x="313592" y="334108"/>
                  <a:pt x="282345" y="338008"/>
                  <a:pt x="254977" y="351692"/>
                </a:cubicBezTo>
                <a:cubicBezTo>
                  <a:pt x="245525" y="356418"/>
                  <a:pt x="246184" y="372207"/>
                  <a:pt x="237392" y="378069"/>
                </a:cubicBezTo>
                <a:cubicBezTo>
                  <a:pt x="227338" y="384772"/>
                  <a:pt x="213842" y="383542"/>
                  <a:pt x="202223" y="386862"/>
                </a:cubicBezTo>
                <a:cubicBezTo>
                  <a:pt x="193312" y="389408"/>
                  <a:pt x="175846" y="395654"/>
                  <a:pt x="175846" y="395654"/>
                </a:cubicBezTo>
                <a:lnTo>
                  <a:pt x="123092" y="439616"/>
                </a:lnTo>
                <a:lnTo>
                  <a:pt x="96715" y="509954"/>
                </a:lnTo>
                <a:lnTo>
                  <a:pt x="87923" y="562708"/>
                </a:lnTo>
                <a:lnTo>
                  <a:pt x="70338" y="677008"/>
                </a:lnTo>
                <a:lnTo>
                  <a:pt x="17584" y="791308"/>
                </a:lnTo>
                <a:lnTo>
                  <a:pt x="8792" y="615462"/>
                </a:lnTo>
                <a:lnTo>
                  <a:pt x="0" y="509954"/>
                </a:lnTo>
                <a:cubicBezTo>
                  <a:pt x="18483" y="426777"/>
                  <a:pt x="-1523" y="449928"/>
                  <a:pt x="26377" y="422031"/>
                </a:cubicBezTo>
                <a:lnTo>
                  <a:pt x="52754" y="369277"/>
                </a:lnTo>
                <a:lnTo>
                  <a:pt x="114300" y="272562"/>
                </a:lnTo>
                <a:lnTo>
                  <a:pt x="193431" y="202223"/>
                </a:lnTo>
                <a:cubicBezTo>
                  <a:pt x="257362" y="156559"/>
                  <a:pt x="229766" y="158262"/>
                  <a:pt x="263769" y="158262"/>
                </a:cubicBezTo>
                <a:lnTo>
                  <a:pt x="325315" y="105508"/>
                </a:lnTo>
                <a:lnTo>
                  <a:pt x="395654" y="70339"/>
                </a:lnTo>
                <a:cubicBezTo>
                  <a:pt x="422031" y="61547"/>
                  <a:pt x="448600" y="53313"/>
                  <a:pt x="474784" y="43962"/>
                </a:cubicBezTo>
                <a:cubicBezTo>
                  <a:pt x="527069" y="25289"/>
                  <a:pt x="501923" y="26377"/>
                  <a:pt x="527538" y="26377"/>
                </a:cubicBezTo>
                <a:lnTo>
                  <a:pt x="615461" y="0"/>
                </a:lnTo>
                <a:lnTo>
                  <a:pt x="923192" y="43962"/>
                </a:lnTo>
                <a:lnTo>
                  <a:pt x="993531" y="70339"/>
                </a:lnTo>
                <a:cubicBezTo>
                  <a:pt x="1033368" y="84825"/>
                  <a:pt x="1006495" y="72425"/>
                  <a:pt x="1037492" y="87923"/>
                </a:cubicBezTo>
                <a:lnTo>
                  <a:pt x="1072661" y="105508"/>
                </a:lnTo>
                <a:lnTo>
                  <a:pt x="1125415" y="184639"/>
                </a:lnTo>
                <a:lnTo>
                  <a:pt x="1186961" y="281354"/>
                </a:lnTo>
                <a:cubicBezTo>
                  <a:pt x="1195753" y="304800"/>
                  <a:pt x="1204780" y="328159"/>
                  <a:pt x="1213338" y="351692"/>
                </a:cubicBezTo>
                <a:cubicBezTo>
                  <a:pt x="1216505" y="360402"/>
                  <a:pt x="1222131" y="378069"/>
                  <a:pt x="1222131" y="378069"/>
                </a:cubicBezTo>
                <a:lnTo>
                  <a:pt x="1257300" y="439616"/>
                </a:lnTo>
                <a:cubicBezTo>
                  <a:pt x="1269023" y="463062"/>
                  <a:pt x="1277437" y="488479"/>
                  <a:pt x="1292469" y="509954"/>
                </a:cubicBezTo>
                <a:cubicBezTo>
                  <a:pt x="1298529" y="518611"/>
                  <a:pt x="1312245" y="519287"/>
                  <a:pt x="1318846" y="527539"/>
                </a:cubicBezTo>
                <a:cubicBezTo>
                  <a:pt x="1342172" y="556697"/>
                  <a:pt x="1314067" y="553916"/>
                  <a:pt x="1336431" y="553916"/>
                </a:cubicBezTo>
                <a:lnTo>
                  <a:pt x="1380392" y="606669"/>
                </a:lnTo>
                <a:lnTo>
                  <a:pt x="1424354" y="694592"/>
                </a:lnTo>
                <a:cubicBezTo>
                  <a:pt x="1439008" y="715108"/>
                  <a:pt x="1452566" y="736452"/>
                  <a:pt x="1468315" y="756139"/>
                </a:cubicBezTo>
                <a:cubicBezTo>
                  <a:pt x="1509664" y="807826"/>
                  <a:pt x="1483683" y="760498"/>
                  <a:pt x="1503484" y="800100"/>
                </a:cubicBezTo>
                <a:lnTo>
                  <a:pt x="1538654" y="835269"/>
                </a:lnTo>
                <a:lnTo>
                  <a:pt x="1582615" y="923192"/>
                </a:lnTo>
                <a:lnTo>
                  <a:pt x="1582615" y="923192"/>
                </a:lnTo>
                <a:lnTo>
                  <a:pt x="1591407" y="1081454"/>
                </a:lnTo>
                <a:lnTo>
                  <a:pt x="1573823" y="1327639"/>
                </a:lnTo>
                <a:cubicBezTo>
                  <a:pt x="1601127" y="1409550"/>
                  <a:pt x="1600200" y="1378966"/>
                  <a:pt x="1600200" y="1415562"/>
                </a:cubicBezTo>
                <a:lnTo>
                  <a:pt x="1635369" y="1450731"/>
                </a:lnTo>
                <a:cubicBezTo>
                  <a:pt x="1662673" y="1532642"/>
                  <a:pt x="1661746" y="1502058"/>
                  <a:pt x="1661746" y="1538654"/>
                </a:cubicBezTo>
                <a:lnTo>
                  <a:pt x="1758461" y="1661746"/>
                </a:lnTo>
                <a:cubicBezTo>
                  <a:pt x="1776046" y="1682261"/>
                  <a:pt x="1795720" y="1701156"/>
                  <a:pt x="1811215" y="1723292"/>
                </a:cubicBezTo>
                <a:cubicBezTo>
                  <a:pt x="1861541" y="1795186"/>
                  <a:pt x="1771320" y="1701490"/>
                  <a:pt x="1837592" y="1776046"/>
                </a:cubicBezTo>
                <a:cubicBezTo>
                  <a:pt x="1854114" y="1794633"/>
                  <a:pt x="1873824" y="1810213"/>
                  <a:pt x="1890346" y="1828800"/>
                </a:cubicBezTo>
                <a:cubicBezTo>
                  <a:pt x="1897366" y="1836698"/>
                  <a:pt x="1907931" y="1855177"/>
                  <a:pt x="1907931" y="1855177"/>
                </a:cubicBezTo>
                <a:lnTo>
                  <a:pt x="1846384" y="1855177"/>
                </a:lnTo>
                <a:cubicBezTo>
                  <a:pt x="1822938" y="1843454"/>
                  <a:pt x="1799910" y="1830855"/>
                  <a:pt x="1776046" y="1820008"/>
                </a:cubicBezTo>
                <a:cubicBezTo>
                  <a:pt x="1739002" y="1803170"/>
                  <a:pt x="1759234" y="1820782"/>
                  <a:pt x="1740877" y="1802423"/>
                </a:cubicBezTo>
                <a:lnTo>
                  <a:pt x="1591407" y="1723292"/>
                </a:lnTo>
                <a:cubicBezTo>
                  <a:pt x="1542628" y="1655001"/>
                  <a:pt x="1565274" y="1679573"/>
                  <a:pt x="1529861" y="1644162"/>
                </a:cubicBezTo>
                <a:lnTo>
                  <a:pt x="1512277" y="1608992"/>
                </a:lnTo>
                <a:cubicBezTo>
                  <a:pt x="1506415" y="1582615"/>
                  <a:pt x="1502638" y="1555687"/>
                  <a:pt x="1494692" y="1529862"/>
                </a:cubicBezTo>
                <a:cubicBezTo>
                  <a:pt x="1490837" y="1517335"/>
                  <a:pt x="1481252" y="1507126"/>
                  <a:pt x="1477107" y="1494692"/>
                </a:cubicBezTo>
                <a:cubicBezTo>
                  <a:pt x="1472381" y="1480515"/>
                  <a:pt x="1468315" y="1450731"/>
                  <a:pt x="1468315" y="1450731"/>
                </a:cubicBezTo>
                <a:lnTo>
                  <a:pt x="1450731" y="1345223"/>
                </a:lnTo>
                <a:lnTo>
                  <a:pt x="1450731" y="1151792"/>
                </a:lnTo>
                <a:cubicBezTo>
                  <a:pt x="1447800" y="1113692"/>
                  <a:pt x="1448980" y="1075050"/>
                  <a:pt x="1441938" y="1037492"/>
                </a:cubicBezTo>
                <a:cubicBezTo>
                  <a:pt x="1439991" y="1027106"/>
                  <a:pt x="1424354" y="1011116"/>
                  <a:pt x="1424354" y="1011116"/>
                </a:cubicBezTo>
                <a:lnTo>
                  <a:pt x="1406769" y="949569"/>
                </a:lnTo>
                <a:cubicBezTo>
                  <a:pt x="1332724" y="912546"/>
                  <a:pt x="1354968" y="932935"/>
                  <a:pt x="1327638" y="905608"/>
                </a:cubicBezTo>
                <a:lnTo>
                  <a:pt x="1310054" y="879231"/>
                </a:lnTo>
                <a:lnTo>
                  <a:pt x="1248507" y="870439"/>
                </a:lnTo>
                <a:lnTo>
                  <a:pt x="1248507" y="914400"/>
                </a:lnTo>
                <a:lnTo>
                  <a:pt x="1186961" y="1011116"/>
                </a:lnTo>
                <a:lnTo>
                  <a:pt x="1116623" y="1046285"/>
                </a:lnTo>
                <a:lnTo>
                  <a:pt x="1116623" y="975946"/>
                </a:lnTo>
                <a:lnTo>
                  <a:pt x="1107831" y="835269"/>
                </a:lnTo>
                <a:cubicBezTo>
                  <a:pt x="1098391" y="750313"/>
                  <a:pt x="1099038" y="782678"/>
                  <a:pt x="1099038" y="738554"/>
                </a:cubicBezTo>
                <a:lnTo>
                  <a:pt x="1090246" y="659423"/>
                </a:lnTo>
                <a:lnTo>
                  <a:pt x="1081454" y="545123"/>
                </a:lnTo>
                <a:lnTo>
                  <a:pt x="1055077" y="474785"/>
                </a:lnTo>
                <a:lnTo>
                  <a:pt x="993531" y="413239"/>
                </a:lnTo>
                <a:cubicBezTo>
                  <a:pt x="915778" y="374362"/>
                  <a:pt x="941729" y="396604"/>
                  <a:pt x="905607" y="360485"/>
                </a:cubicBezTo>
                <a:lnTo>
                  <a:pt x="764931" y="316523"/>
                </a:lnTo>
                <a:lnTo>
                  <a:pt x="694592" y="237392"/>
                </a:lnTo>
                <a:close/>
              </a:path>
            </a:pathLst>
          </a:custGeom>
          <a:solidFill>
            <a:srgbClr val="F0F371"/>
          </a:solidFill>
          <a:ln>
            <a:solidFill>
              <a:srgbClr val="F0F3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6804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3000">
              <a:srgbClr val="002060">
                <a:lumMod val="86000"/>
                <a:lumOff val="14000"/>
              </a:srgbClr>
            </a:gs>
            <a:gs pos="13000">
              <a:srgbClr val="0070C0"/>
            </a:gs>
            <a:gs pos="78000">
              <a:schemeClr val="bg1">
                <a:lumMod val="75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218" y="3789040"/>
            <a:ext cx="1450975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aobljeni pravokutni oblačić 1"/>
          <p:cNvSpPr/>
          <p:nvPr/>
        </p:nvSpPr>
        <p:spPr>
          <a:xfrm>
            <a:off x="1875601" y="1628800"/>
            <a:ext cx="1872208" cy="1080120"/>
          </a:xfrm>
          <a:prstGeom prst="wedgeRoundRectCallout">
            <a:avLst>
              <a:gd name="adj1" fmla="val -3927"/>
              <a:gd name="adj2" fmla="val 14064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…I tako se to dogodilo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Zaobljeni pravokutni oblačić 2"/>
          <p:cNvSpPr/>
          <p:nvPr/>
        </p:nvSpPr>
        <p:spPr>
          <a:xfrm>
            <a:off x="4283968" y="1484784"/>
            <a:ext cx="1656184" cy="864096"/>
          </a:xfrm>
          <a:prstGeom prst="wedgeRoundRectCallout">
            <a:avLst>
              <a:gd name="adj1" fmla="val -17696"/>
              <a:gd name="adj2" fmla="val 13067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Moramo ju zaustaviti i zvati policiju!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284984"/>
            <a:ext cx="3597275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aobljeni pravokutni oblačić 4"/>
          <p:cNvSpPr/>
          <p:nvPr/>
        </p:nvSpPr>
        <p:spPr>
          <a:xfrm>
            <a:off x="2051720" y="5409220"/>
            <a:ext cx="2160240" cy="864096"/>
          </a:xfrm>
          <a:prstGeom prst="wedgeRoundRectCallout">
            <a:avLst>
              <a:gd name="adj1" fmla="val -25310"/>
              <a:gd name="adj2" fmla="val -10878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Upravu si, ali ne znam gdje se nalazi…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6" name="Zaobljeni pravokutni oblačić 5"/>
          <p:cNvSpPr/>
          <p:nvPr/>
        </p:nvSpPr>
        <p:spPr>
          <a:xfrm>
            <a:off x="5002484" y="5805264"/>
            <a:ext cx="1657748" cy="936104"/>
          </a:xfrm>
          <a:prstGeom prst="wedgeRoundRectCallout">
            <a:avLst>
              <a:gd name="adj1" fmla="val -8104"/>
              <a:gd name="adj2" fmla="val -1291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Pa samo ćemo ju pratiti kad bude izlazila.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44877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rgbClr val="0070C0"/>
            </a:gs>
            <a:gs pos="3000">
              <a:srgbClr val="FFC000"/>
            </a:gs>
            <a:gs pos="84000">
              <a:srgbClr val="00B050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051720" y="2636912"/>
            <a:ext cx="42480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dirty="0" smtClean="0"/>
              <a:t>Nakon 6 minuta…</a:t>
            </a: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696533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000">
              <a:srgbClr val="7030A0"/>
            </a:gs>
            <a:gs pos="23000">
              <a:srgbClr val="FF0000">
                <a:lumMod val="47000"/>
              </a:srgbClr>
            </a:gs>
            <a:gs pos="78000">
              <a:srgbClr val="F389D5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a 5"/>
          <p:cNvGrpSpPr/>
          <p:nvPr/>
        </p:nvGrpSpPr>
        <p:grpSpPr>
          <a:xfrm>
            <a:off x="5046785" y="3982915"/>
            <a:ext cx="1749669" cy="2356339"/>
            <a:chOff x="5046785" y="3982915"/>
            <a:chExt cx="1749669" cy="2356339"/>
          </a:xfrm>
        </p:grpSpPr>
        <p:sp>
          <p:nvSpPr>
            <p:cNvPr id="2" name="Nasmiješeno lice 1"/>
            <p:cNvSpPr/>
            <p:nvPr/>
          </p:nvSpPr>
          <p:spPr>
            <a:xfrm>
              <a:off x="5076056" y="4005064"/>
              <a:ext cx="1296144" cy="1296144"/>
            </a:xfrm>
            <a:prstGeom prst="smileyFace">
              <a:avLst>
                <a:gd name="adj" fmla="val 4653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" name="Prostoručno 3"/>
            <p:cNvSpPr/>
            <p:nvPr/>
          </p:nvSpPr>
          <p:spPr>
            <a:xfrm>
              <a:off x="5046785" y="3982915"/>
              <a:ext cx="1749669" cy="2356339"/>
            </a:xfrm>
            <a:custGeom>
              <a:avLst/>
              <a:gdLst>
                <a:gd name="connsiteX0" fmla="*/ 677007 w 1749669"/>
                <a:gd name="connsiteY0" fmla="*/ 158262 h 2356339"/>
                <a:gd name="connsiteX1" fmla="*/ 677007 w 1749669"/>
                <a:gd name="connsiteY1" fmla="*/ 158262 h 2356339"/>
                <a:gd name="connsiteX2" fmla="*/ 606669 w 1749669"/>
                <a:gd name="connsiteY2" fmla="*/ 184639 h 2356339"/>
                <a:gd name="connsiteX3" fmla="*/ 589084 w 1749669"/>
                <a:gd name="connsiteY3" fmla="*/ 211016 h 2356339"/>
                <a:gd name="connsiteX4" fmla="*/ 545123 w 1749669"/>
                <a:gd name="connsiteY4" fmla="*/ 254977 h 2356339"/>
                <a:gd name="connsiteX5" fmla="*/ 404446 w 1749669"/>
                <a:gd name="connsiteY5" fmla="*/ 360485 h 2356339"/>
                <a:gd name="connsiteX6" fmla="*/ 351692 w 1749669"/>
                <a:gd name="connsiteY6" fmla="*/ 439616 h 2356339"/>
                <a:gd name="connsiteX7" fmla="*/ 290146 w 1749669"/>
                <a:gd name="connsiteY7" fmla="*/ 589085 h 2356339"/>
                <a:gd name="connsiteX8" fmla="*/ 211015 w 1749669"/>
                <a:gd name="connsiteY8" fmla="*/ 694593 h 2356339"/>
                <a:gd name="connsiteX9" fmla="*/ 167053 w 1749669"/>
                <a:gd name="connsiteY9" fmla="*/ 773723 h 2356339"/>
                <a:gd name="connsiteX10" fmla="*/ 131884 w 1749669"/>
                <a:gd name="connsiteY10" fmla="*/ 861647 h 2356339"/>
                <a:gd name="connsiteX11" fmla="*/ 105507 w 1749669"/>
                <a:gd name="connsiteY11" fmla="*/ 914400 h 2356339"/>
                <a:gd name="connsiteX12" fmla="*/ 87923 w 1749669"/>
                <a:gd name="connsiteY12" fmla="*/ 993531 h 2356339"/>
                <a:gd name="connsiteX13" fmla="*/ 61546 w 1749669"/>
                <a:gd name="connsiteY13" fmla="*/ 1019908 h 2356339"/>
                <a:gd name="connsiteX14" fmla="*/ 43961 w 1749669"/>
                <a:gd name="connsiteY14" fmla="*/ 1072662 h 2356339"/>
                <a:gd name="connsiteX15" fmla="*/ 26377 w 1749669"/>
                <a:gd name="connsiteY15" fmla="*/ 896816 h 2356339"/>
                <a:gd name="connsiteX16" fmla="*/ 8792 w 1749669"/>
                <a:gd name="connsiteY16" fmla="*/ 659423 h 2356339"/>
                <a:gd name="connsiteX17" fmla="*/ 0 w 1749669"/>
                <a:gd name="connsiteY17" fmla="*/ 545123 h 2356339"/>
                <a:gd name="connsiteX18" fmla="*/ 26377 w 1749669"/>
                <a:gd name="connsiteY18" fmla="*/ 474785 h 2356339"/>
                <a:gd name="connsiteX19" fmla="*/ 35169 w 1749669"/>
                <a:gd name="connsiteY19" fmla="*/ 448408 h 2356339"/>
                <a:gd name="connsiteX20" fmla="*/ 43961 w 1749669"/>
                <a:gd name="connsiteY20" fmla="*/ 386862 h 2356339"/>
                <a:gd name="connsiteX21" fmla="*/ 61546 w 1749669"/>
                <a:gd name="connsiteY21" fmla="*/ 325316 h 2356339"/>
                <a:gd name="connsiteX22" fmla="*/ 105507 w 1749669"/>
                <a:gd name="connsiteY22" fmla="*/ 263770 h 2356339"/>
                <a:gd name="connsiteX23" fmla="*/ 114300 w 1749669"/>
                <a:gd name="connsiteY23" fmla="*/ 237393 h 2356339"/>
                <a:gd name="connsiteX24" fmla="*/ 149469 w 1749669"/>
                <a:gd name="connsiteY24" fmla="*/ 211016 h 2356339"/>
                <a:gd name="connsiteX25" fmla="*/ 211015 w 1749669"/>
                <a:gd name="connsiteY25" fmla="*/ 158262 h 2356339"/>
                <a:gd name="connsiteX26" fmla="*/ 246184 w 1749669"/>
                <a:gd name="connsiteY26" fmla="*/ 123093 h 2356339"/>
                <a:gd name="connsiteX27" fmla="*/ 281353 w 1749669"/>
                <a:gd name="connsiteY27" fmla="*/ 96716 h 2356339"/>
                <a:gd name="connsiteX28" fmla="*/ 351692 w 1749669"/>
                <a:gd name="connsiteY28" fmla="*/ 61547 h 2356339"/>
                <a:gd name="connsiteX29" fmla="*/ 378069 w 1749669"/>
                <a:gd name="connsiteY29" fmla="*/ 43962 h 2356339"/>
                <a:gd name="connsiteX30" fmla="*/ 413238 w 1749669"/>
                <a:gd name="connsiteY30" fmla="*/ 26377 h 2356339"/>
                <a:gd name="connsiteX31" fmla="*/ 492369 w 1749669"/>
                <a:gd name="connsiteY31" fmla="*/ 17585 h 2356339"/>
                <a:gd name="connsiteX32" fmla="*/ 536330 w 1749669"/>
                <a:gd name="connsiteY32" fmla="*/ 8793 h 2356339"/>
                <a:gd name="connsiteX33" fmla="*/ 650630 w 1749669"/>
                <a:gd name="connsiteY33" fmla="*/ 8793 h 2356339"/>
                <a:gd name="connsiteX34" fmla="*/ 791307 w 1749669"/>
                <a:gd name="connsiteY34" fmla="*/ 0 h 2356339"/>
                <a:gd name="connsiteX35" fmla="*/ 896815 w 1749669"/>
                <a:gd name="connsiteY35" fmla="*/ 52754 h 2356339"/>
                <a:gd name="connsiteX36" fmla="*/ 1002323 w 1749669"/>
                <a:gd name="connsiteY36" fmla="*/ 87923 h 2356339"/>
                <a:gd name="connsiteX37" fmla="*/ 1063869 w 1749669"/>
                <a:gd name="connsiteY37" fmla="*/ 131885 h 2356339"/>
                <a:gd name="connsiteX38" fmla="*/ 1116623 w 1749669"/>
                <a:gd name="connsiteY38" fmla="*/ 158262 h 2356339"/>
                <a:gd name="connsiteX39" fmla="*/ 1186961 w 1749669"/>
                <a:gd name="connsiteY39" fmla="*/ 202223 h 2356339"/>
                <a:gd name="connsiteX40" fmla="*/ 1222130 w 1749669"/>
                <a:gd name="connsiteY40" fmla="*/ 263770 h 2356339"/>
                <a:gd name="connsiteX41" fmla="*/ 1283677 w 1749669"/>
                <a:gd name="connsiteY41" fmla="*/ 316523 h 2356339"/>
                <a:gd name="connsiteX42" fmla="*/ 1292469 w 1749669"/>
                <a:gd name="connsiteY42" fmla="*/ 342900 h 2356339"/>
                <a:gd name="connsiteX43" fmla="*/ 1301261 w 1749669"/>
                <a:gd name="connsiteY43" fmla="*/ 351693 h 2356339"/>
                <a:gd name="connsiteX44" fmla="*/ 1327638 w 1749669"/>
                <a:gd name="connsiteY44" fmla="*/ 386862 h 2356339"/>
                <a:gd name="connsiteX45" fmla="*/ 1354015 w 1749669"/>
                <a:gd name="connsiteY45" fmla="*/ 483577 h 2356339"/>
                <a:gd name="connsiteX46" fmla="*/ 1371600 w 1749669"/>
                <a:gd name="connsiteY46" fmla="*/ 509954 h 2356339"/>
                <a:gd name="connsiteX47" fmla="*/ 1380392 w 1749669"/>
                <a:gd name="connsiteY47" fmla="*/ 536331 h 2356339"/>
                <a:gd name="connsiteX48" fmla="*/ 1389184 w 1749669"/>
                <a:gd name="connsiteY48" fmla="*/ 571500 h 2356339"/>
                <a:gd name="connsiteX49" fmla="*/ 1415561 w 1749669"/>
                <a:gd name="connsiteY49" fmla="*/ 633047 h 2356339"/>
                <a:gd name="connsiteX50" fmla="*/ 1415561 w 1749669"/>
                <a:gd name="connsiteY50" fmla="*/ 826477 h 2356339"/>
                <a:gd name="connsiteX51" fmla="*/ 1433146 w 1749669"/>
                <a:gd name="connsiteY51" fmla="*/ 931985 h 2356339"/>
                <a:gd name="connsiteX52" fmla="*/ 1441938 w 1749669"/>
                <a:gd name="connsiteY52" fmla="*/ 1090247 h 2356339"/>
                <a:gd name="connsiteX53" fmla="*/ 1441938 w 1749669"/>
                <a:gd name="connsiteY53" fmla="*/ 1143000 h 2356339"/>
                <a:gd name="connsiteX54" fmla="*/ 1441938 w 1749669"/>
                <a:gd name="connsiteY54" fmla="*/ 1257300 h 2356339"/>
                <a:gd name="connsiteX55" fmla="*/ 1441938 w 1749669"/>
                <a:gd name="connsiteY55" fmla="*/ 1327639 h 2356339"/>
                <a:gd name="connsiteX56" fmla="*/ 1441938 w 1749669"/>
                <a:gd name="connsiteY56" fmla="*/ 1608993 h 2356339"/>
                <a:gd name="connsiteX57" fmla="*/ 1468315 w 1749669"/>
                <a:gd name="connsiteY57" fmla="*/ 1749670 h 2356339"/>
                <a:gd name="connsiteX58" fmla="*/ 1503484 w 1749669"/>
                <a:gd name="connsiteY58" fmla="*/ 1820008 h 2356339"/>
                <a:gd name="connsiteX59" fmla="*/ 1538653 w 1749669"/>
                <a:gd name="connsiteY59" fmla="*/ 1872762 h 2356339"/>
                <a:gd name="connsiteX60" fmla="*/ 1556238 w 1749669"/>
                <a:gd name="connsiteY60" fmla="*/ 1899139 h 2356339"/>
                <a:gd name="connsiteX61" fmla="*/ 1556238 w 1749669"/>
                <a:gd name="connsiteY61" fmla="*/ 1916723 h 2356339"/>
                <a:gd name="connsiteX62" fmla="*/ 1635369 w 1749669"/>
                <a:gd name="connsiteY62" fmla="*/ 2048608 h 2356339"/>
                <a:gd name="connsiteX63" fmla="*/ 1679330 w 1749669"/>
                <a:gd name="connsiteY63" fmla="*/ 2127739 h 2356339"/>
                <a:gd name="connsiteX64" fmla="*/ 1688123 w 1749669"/>
                <a:gd name="connsiteY64" fmla="*/ 2154116 h 2356339"/>
                <a:gd name="connsiteX65" fmla="*/ 1749669 w 1749669"/>
                <a:gd name="connsiteY65" fmla="*/ 2329962 h 2356339"/>
                <a:gd name="connsiteX66" fmla="*/ 1600200 w 1749669"/>
                <a:gd name="connsiteY66" fmla="*/ 2356339 h 2356339"/>
                <a:gd name="connsiteX67" fmla="*/ 1494692 w 1749669"/>
                <a:gd name="connsiteY67" fmla="*/ 2347547 h 2356339"/>
                <a:gd name="connsiteX68" fmla="*/ 1354015 w 1749669"/>
                <a:gd name="connsiteY68" fmla="*/ 2286000 h 2356339"/>
                <a:gd name="connsiteX69" fmla="*/ 1160584 w 1749669"/>
                <a:gd name="connsiteY69" fmla="*/ 2118947 h 2356339"/>
                <a:gd name="connsiteX70" fmla="*/ 1055077 w 1749669"/>
                <a:gd name="connsiteY70" fmla="*/ 2013439 h 2356339"/>
                <a:gd name="connsiteX71" fmla="*/ 1046284 w 1749669"/>
                <a:gd name="connsiteY71" fmla="*/ 2013439 h 2356339"/>
                <a:gd name="connsiteX72" fmla="*/ 1037492 w 1749669"/>
                <a:gd name="connsiteY72" fmla="*/ 1872762 h 2356339"/>
                <a:gd name="connsiteX73" fmla="*/ 1046284 w 1749669"/>
                <a:gd name="connsiteY73" fmla="*/ 1503485 h 2356339"/>
                <a:gd name="connsiteX74" fmla="*/ 1063869 w 1749669"/>
                <a:gd name="connsiteY74" fmla="*/ 1362808 h 2356339"/>
                <a:gd name="connsiteX75" fmla="*/ 1072661 w 1749669"/>
                <a:gd name="connsiteY75" fmla="*/ 1222131 h 2356339"/>
                <a:gd name="connsiteX76" fmla="*/ 1099038 w 1749669"/>
                <a:gd name="connsiteY76" fmla="*/ 1037493 h 2356339"/>
                <a:gd name="connsiteX77" fmla="*/ 1099038 w 1749669"/>
                <a:gd name="connsiteY77" fmla="*/ 905608 h 2356339"/>
                <a:gd name="connsiteX78" fmla="*/ 1116623 w 1749669"/>
                <a:gd name="connsiteY78" fmla="*/ 738554 h 2356339"/>
                <a:gd name="connsiteX79" fmla="*/ 1125415 w 1749669"/>
                <a:gd name="connsiteY79" fmla="*/ 659423 h 2356339"/>
                <a:gd name="connsiteX80" fmla="*/ 1143000 w 1749669"/>
                <a:gd name="connsiteY80" fmla="*/ 597877 h 2356339"/>
                <a:gd name="connsiteX81" fmla="*/ 1143000 w 1749669"/>
                <a:gd name="connsiteY81" fmla="*/ 404447 h 2356339"/>
                <a:gd name="connsiteX82" fmla="*/ 1125415 w 1749669"/>
                <a:gd name="connsiteY82" fmla="*/ 369277 h 2356339"/>
                <a:gd name="connsiteX83" fmla="*/ 1037492 w 1749669"/>
                <a:gd name="connsiteY83" fmla="*/ 325316 h 2356339"/>
                <a:gd name="connsiteX84" fmla="*/ 1011115 w 1749669"/>
                <a:gd name="connsiteY84" fmla="*/ 316523 h 2356339"/>
                <a:gd name="connsiteX85" fmla="*/ 975946 w 1749669"/>
                <a:gd name="connsiteY85" fmla="*/ 290147 h 2356339"/>
                <a:gd name="connsiteX86" fmla="*/ 870438 w 1749669"/>
                <a:gd name="connsiteY86" fmla="*/ 263770 h 2356339"/>
                <a:gd name="connsiteX87" fmla="*/ 729761 w 1749669"/>
                <a:gd name="connsiteY87" fmla="*/ 254977 h 2356339"/>
                <a:gd name="connsiteX88" fmla="*/ 633046 w 1749669"/>
                <a:gd name="connsiteY88" fmla="*/ 246185 h 2356339"/>
                <a:gd name="connsiteX89" fmla="*/ 545123 w 1749669"/>
                <a:gd name="connsiteY89" fmla="*/ 246185 h 2356339"/>
                <a:gd name="connsiteX90" fmla="*/ 677007 w 1749669"/>
                <a:gd name="connsiteY90" fmla="*/ 158262 h 2356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1749669" h="2356339">
                  <a:moveTo>
                    <a:pt x="677007" y="158262"/>
                  </a:moveTo>
                  <a:lnTo>
                    <a:pt x="677007" y="158262"/>
                  </a:lnTo>
                  <a:cubicBezTo>
                    <a:pt x="653561" y="167054"/>
                    <a:pt x="628141" y="171756"/>
                    <a:pt x="606669" y="184639"/>
                  </a:cubicBezTo>
                  <a:cubicBezTo>
                    <a:pt x="597608" y="190076"/>
                    <a:pt x="589084" y="211016"/>
                    <a:pt x="589084" y="211016"/>
                  </a:cubicBezTo>
                  <a:lnTo>
                    <a:pt x="545123" y="254977"/>
                  </a:lnTo>
                  <a:lnTo>
                    <a:pt x="404446" y="360485"/>
                  </a:lnTo>
                  <a:lnTo>
                    <a:pt x="351692" y="439616"/>
                  </a:lnTo>
                  <a:lnTo>
                    <a:pt x="290146" y="589085"/>
                  </a:lnTo>
                  <a:lnTo>
                    <a:pt x="211015" y="694593"/>
                  </a:lnTo>
                  <a:lnTo>
                    <a:pt x="167053" y="773723"/>
                  </a:lnTo>
                  <a:cubicBezTo>
                    <a:pt x="148047" y="859252"/>
                    <a:pt x="173636" y="840770"/>
                    <a:pt x="131884" y="861647"/>
                  </a:cubicBezTo>
                  <a:lnTo>
                    <a:pt x="105507" y="914400"/>
                  </a:lnTo>
                  <a:cubicBezTo>
                    <a:pt x="99646" y="940777"/>
                    <a:pt x="99104" y="968932"/>
                    <a:pt x="87923" y="993531"/>
                  </a:cubicBezTo>
                  <a:cubicBezTo>
                    <a:pt x="59108" y="1056926"/>
                    <a:pt x="61546" y="988295"/>
                    <a:pt x="61546" y="1019908"/>
                  </a:cubicBezTo>
                  <a:lnTo>
                    <a:pt x="43961" y="1072662"/>
                  </a:lnTo>
                  <a:lnTo>
                    <a:pt x="26377" y="896816"/>
                  </a:lnTo>
                  <a:lnTo>
                    <a:pt x="8792" y="659423"/>
                  </a:lnTo>
                  <a:lnTo>
                    <a:pt x="0" y="545123"/>
                  </a:lnTo>
                  <a:cubicBezTo>
                    <a:pt x="8792" y="521677"/>
                    <a:pt x="17820" y="498318"/>
                    <a:pt x="26377" y="474785"/>
                  </a:cubicBezTo>
                  <a:cubicBezTo>
                    <a:pt x="29544" y="466075"/>
                    <a:pt x="33159" y="457455"/>
                    <a:pt x="35169" y="448408"/>
                  </a:cubicBezTo>
                  <a:cubicBezTo>
                    <a:pt x="44443" y="406674"/>
                    <a:pt x="43961" y="411194"/>
                    <a:pt x="43961" y="386862"/>
                  </a:cubicBezTo>
                  <a:lnTo>
                    <a:pt x="61546" y="325316"/>
                  </a:lnTo>
                  <a:cubicBezTo>
                    <a:pt x="76200" y="304801"/>
                    <a:pt x="92536" y="285388"/>
                    <a:pt x="105507" y="263770"/>
                  </a:cubicBezTo>
                  <a:cubicBezTo>
                    <a:pt x="110275" y="255823"/>
                    <a:pt x="114300" y="237393"/>
                    <a:pt x="114300" y="237393"/>
                  </a:cubicBezTo>
                  <a:lnTo>
                    <a:pt x="149469" y="211016"/>
                  </a:lnTo>
                  <a:cubicBezTo>
                    <a:pt x="169984" y="193431"/>
                    <a:pt x="191909" y="177368"/>
                    <a:pt x="211015" y="158262"/>
                  </a:cubicBezTo>
                  <a:cubicBezTo>
                    <a:pt x="253454" y="115823"/>
                    <a:pt x="205990" y="143190"/>
                    <a:pt x="246184" y="123093"/>
                  </a:cubicBezTo>
                  <a:lnTo>
                    <a:pt x="281353" y="96716"/>
                  </a:lnTo>
                  <a:cubicBezTo>
                    <a:pt x="304799" y="84993"/>
                    <a:pt x="328679" y="74099"/>
                    <a:pt x="351692" y="61547"/>
                  </a:cubicBezTo>
                  <a:cubicBezTo>
                    <a:pt x="360969" y="56487"/>
                    <a:pt x="378069" y="43962"/>
                    <a:pt x="378069" y="43962"/>
                  </a:cubicBezTo>
                  <a:lnTo>
                    <a:pt x="413238" y="26377"/>
                  </a:lnTo>
                  <a:lnTo>
                    <a:pt x="492369" y="17585"/>
                  </a:lnTo>
                  <a:lnTo>
                    <a:pt x="536330" y="8793"/>
                  </a:lnTo>
                  <a:lnTo>
                    <a:pt x="650630" y="8793"/>
                  </a:lnTo>
                  <a:lnTo>
                    <a:pt x="791307" y="0"/>
                  </a:lnTo>
                  <a:lnTo>
                    <a:pt x="896815" y="52754"/>
                  </a:lnTo>
                  <a:lnTo>
                    <a:pt x="1002323" y="87923"/>
                  </a:lnTo>
                  <a:lnTo>
                    <a:pt x="1063869" y="131885"/>
                  </a:lnTo>
                  <a:lnTo>
                    <a:pt x="1116623" y="158262"/>
                  </a:lnTo>
                  <a:cubicBezTo>
                    <a:pt x="1180554" y="203926"/>
                    <a:pt x="1152958" y="202223"/>
                    <a:pt x="1186961" y="202223"/>
                  </a:cubicBezTo>
                  <a:lnTo>
                    <a:pt x="1222130" y="263770"/>
                  </a:lnTo>
                  <a:cubicBezTo>
                    <a:pt x="1242646" y="281354"/>
                    <a:pt x="1265725" y="296328"/>
                    <a:pt x="1283677" y="316523"/>
                  </a:cubicBezTo>
                  <a:cubicBezTo>
                    <a:pt x="1289834" y="323450"/>
                    <a:pt x="1288324" y="334610"/>
                    <a:pt x="1292469" y="342900"/>
                  </a:cubicBezTo>
                  <a:cubicBezTo>
                    <a:pt x="1294323" y="346607"/>
                    <a:pt x="1298330" y="348762"/>
                    <a:pt x="1301261" y="351693"/>
                  </a:cubicBezTo>
                  <a:lnTo>
                    <a:pt x="1327638" y="386862"/>
                  </a:lnTo>
                  <a:cubicBezTo>
                    <a:pt x="1336430" y="419100"/>
                    <a:pt x="1342776" y="452108"/>
                    <a:pt x="1354015" y="483577"/>
                  </a:cubicBezTo>
                  <a:cubicBezTo>
                    <a:pt x="1357569" y="493528"/>
                    <a:pt x="1366874" y="500502"/>
                    <a:pt x="1371600" y="509954"/>
                  </a:cubicBezTo>
                  <a:cubicBezTo>
                    <a:pt x="1375745" y="518243"/>
                    <a:pt x="1377846" y="527420"/>
                    <a:pt x="1380392" y="536331"/>
                  </a:cubicBezTo>
                  <a:cubicBezTo>
                    <a:pt x="1383712" y="547950"/>
                    <a:pt x="1389184" y="571500"/>
                    <a:pt x="1389184" y="571500"/>
                  </a:cubicBezTo>
                  <a:lnTo>
                    <a:pt x="1415561" y="633047"/>
                  </a:lnTo>
                  <a:lnTo>
                    <a:pt x="1415561" y="826477"/>
                  </a:lnTo>
                  <a:lnTo>
                    <a:pt x="1433146" y="931985"/>
                  </a:lnTo>
                  <a:cubicBezTo>
                    <a:pt x="1444271" y="1043238"/>
                    <a:pt x="1441938" y="990454"/>
                    <a:pt x="1441938" y="1090247"/>
                  </a:cubicBezTo>
                  <a:lnTo>
                    <a:pt x="1441938" y="1143000"/>
                  </a:lnTo>
                  <a:lnTo>
                    <a:pt x="1441938" y="1257300"/>
                  </a:lnTo>
                  <a:lnTo>
                    <a:pt x="1441938" y="1327639"/>
                  </a:lnTo>
                  <a:lnTo>
                    <a:pt x="1441938" y="1608993"/>
                  </a:lnTo>
                  <a:lnTo>
                    <a:pt x="1468315" y="1749670"/>
                  </a:lnTo>
                  <a:cubicBezTo>
                    <a:pt x="1480038" y="1773116"/>
                    <a:pt x="1490479" y="1797248"/>
                    <a:pt x="1503484" y="1820008"/>
                  </a:cubicBezTo>
                  <a:cubicBezTo>
                    <a:pt x="1513969" y="1838358"/>
                    <a:pt x="1526930" y="1855177"/>
                    <a:pt x="1538653" y="1872762"/>
                  </a:cubicBezTo>
                  <a:cubicBezTo>
                    <a:pt x="1544515" y="1881554"/>
                    <a:pt x="1556238" y="1888572"/>
                    <a:pt x="1556238" y="1899139"/>
                  </a:cubicBezTo>
                  <a:lnTo>
                    <a:pt x="1556238" y="1916723"/>
                  </a:lnTo>
                  <a:lnTo>
                    <a:pt x="1635369" y="2048608"/>
                  </a:lnTo>
                  <a:cubicBezTo>
                    <a:pt x="1650023" y="2074985"/>
                    <a:pt x="1665836" y="2100750"/>
                    <a:pt x="1679330" y="2127739"/>
                  </a:cubicBezTo>
                  <a:cubicBezTo>
                    <a:pt x="1683475" y="2136029"/>
                    <a:pt x="1688123" y="2154116"/>
                    <a:pt x="1688123" y="2154116"/>
                  </a:cubicBezTo>
                  <a:lnTo>
                    <a:pt x="1749669" y="2329962"/>
                  </a:lnTo>
                  <a:lnTo>
                    <a:pt x="1600200" y="2356339"/>
                  </a:lnTo>
                  <a:lnTo>
                    <a:pt x="1494692" y="2347547"/>
                  </a:lnTo>
                  <a:lnTo>
                    <a:pt x="1354015" y="2286000"/>
                  </a:lnTo>
                  <a:lnTo>
                    <a:pt x="1160584" y="2118947"/>
                  </a:lnTo>
                  <a:cubicBezTo>
                    <a:pt x="1148637" y="2103018"/>
                    <a:pt x="1093646" y="2013439"/>
                    <a:pt x="1055077" y="2013439"/>
                  </a:cubicBezTo>
                  <a:lnTo>
                    <a:pt x="1046284" y="2013439"/>
                  </a:lnTo>
                  <a:lnTo>
                    <a:pt x="1037492" y="1872762"/>
                  </a:lnTo>
                  <a:cubicBezTo>
                    <a:pt x="1056964" y="1697507"/>
                    <a:pt x="1046284" y="1820170"/>
                    <a:pt x="1046284" y="1503485"/>
                  </a:cubicBezTo>
                  <a:lnTo>
                    <a:pt x="1063869" y="1362808"/>
                  </a:lnTo>
                  <a:cubicBezTo>
                    <a:pt x="1073988" y="1251499"/>
                    <a:pt x="1072661" y="1298464"/>
                    <a:pt x="1072661" y="1222131"/>
                  </a:cubicBezTo>
                  <a:lnTo>
                    <a:pt x="1099038" y="1037493"/>
                  </a:lnTo>
                  <a:lnTo>
                    <a:pt x="1099038" y="905608"/>
                  </a:lnTo>
                  <a:lnTo>
                    <a:pt x="1116623" y="738554"/>
                  </a:lnTo>
                  <a:cubicBezTo>
                    <a:pt x="1119554" y="712177"/>
                    <a:pt x="1120524" y="685508"/>
                    <a:pt x="1125415" y="659423"/>
                  </a:cubicBezTo>
                  <a:cubicBezTo>
                    <a:pt x="1129347" y="638452"/>
                    <a:pt x="1141532" y="619163"/>
                    <a:pt x="1143000" y="597877"/>
                  </a:cubicBezTo>
                  <a:cubicBezTo>
                    <a:pt x="1147436" y="533553"/>
                    <a:pt x="1143000" y="468924"/>
                    <a:pt x="1143000" y="404447"/>
                  </a:cubicBezTo>
                  <a:lnTo>
                    <a:pt x="1125415" y="369277"/>
                  </a:lnTo>
                  <a:cubicBezTo>
                    <a:pt x="1096107" y="354623"/>
                    <a:pt x="1067243" y="339047"/>
                    <a:pt x="1037492" y="325316"/>
                  </a:cubicBezTo>
                  <a:cubicBezTo>
                    <a:pt x="1029077" y="321432"/>
                    <a:pt x="1011115" y="316523"/>
                    <a:pt x="1011115" y="316523"/>
                  </a:cubicBezTo>
                  <a:lnTo>
                    <a:pt x="975946" y="290147"/>
                  </a:lnTo>
                  <a:cubicBezTo>
                    <a:pt x="888474" y="260990"/>
                    <a:pt x="924619" y="263770"/>
                    <a:pt x="870438" y="263770"/>
                  </a:cubicBezTo>
                  <a:lnTo>
                    <a:pt x="729761" y="254977"/>
                  </a:lnTo>
                  <a:lnTo>
                    <a:pt x="633046" y="246185"/>
                  </a:lnTo>
                  <a:lnTo>
                    <a:pt x="545123" y="246185"/>
                  </a:lnTo>
                  <a:lnTo>
                    <a:pt x="677007" y="158262"/>
                  </a:lnTo>
                  <a:close/>
                </a:path>
              </a:pathLst>
            </a:custGeom>
            <a:solidFill>
              <a:srgbClr val="FFFF66"/>
            </a:solidFill>
            <a:ln>
              <a:solidFill>
                <a:srgbClr val="F0F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7" name="Obični oblačić 6"/>
          <p:cNvSpPr/>
          <p:nvPr/>
        </p:nvSpPr>
        <p:spPr>
          <a:xfrm>
            <a:off x="2555776" y="1556792"/>
            <a:ext cx="2088232" cy="1584176"/>
          </a:xfrm>
          <a:prstGeom prst="cloudCallout">
            <a:avLst>
              <a:gd name="adj1" fmla="val 58799"/>
              <a:gd name="adj2" fmla="val 8979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Uređivanje je potrajalo, ali se isplatilo.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4090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00B050">
                <a:lumMod val="49000"/>
              </a:srgbClr>
            </a:gs>
            <a:gs pos="23000">
              <a:schemeClr val="bg1">
                <a:lumMod val="75000"/>
              </a:schemeClr>
            </a:gs>
            <a:gs pos="78000">
              <a:srgbClr val="002060"/>
            </a:gs>
          </a:gsLst>
          <a:lin ang="13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390" y="2060848"/>
            <a:ext cx="177482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445273"/>
            <a:ext cx="1317625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228" y="4320145"/>
            <a:ext cx="1450975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aobljeni pravokutni oblačić 1"/>
          <p:cNvSpPr/>
          <p:nvPr/>
        </p:nvSpPr>
        <p:spPr>
          <a:xfrm>
            <a:off x="3059832" y="2276872"/>
            <a:ext cx="1584176" cy="1080120"/>
          </a:xfrm>
          <a:prstGeom prst="wedgeRoundRectCallout">
            <a:avLst>
              <a:gd name="adj1" fmla="val 14688"/>
              <a:gd name="adj2" fmla="val 10645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Uf, stigla sam još uvijek je tu.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0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0.00579 C -0.04219 -0.00533 -0.08542 -0.00325 -0.12795 -0.00325 L -0.12899 0.09398 L -0.2559 0.10925 L -0.2559 0.23356 L -0.36163 0.23634 L -0.37118 0.35393 L -0.52309 0.36689 L -0.53368 0.48865 L -0.66163 0.49097 L -0.6625 0.58703 L -0.86649 0.59629 " pathEditMode="relative" rAng="0" ptsTypes="fAAAAAAAAAAA">
                                      <p:cBhvr>
                                        <p:cTn id="6" dur="4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33" y="3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000">
              <a:srgbClr val="00B050">
                <a:lumMod val="49000"/>
              </a:srgbClr>
            </a:gs>
            <a:gs pos="74000">
              <a:schemeClr val="bg1">
                <a:lumMod val="75000"/>
              </a:schemeClr>
            </a:gs>
            <a:gs pos="35000">
              <a:srgbClr val="00206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667173"/>
            <a:ext cx="177482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ični oblačić 1"/>
          <p:cNvSpPr/>
          <p:nvPr/>
        </p:nvSpPr>
        <p:spPr>
          <a:xfrm>
            <a:off x="2339752" y="620688"/>
            <a:ext cx="2016224" cy="1440160"/>
          </a:xfrm>
          <a:prstGeom prst="cloudCallout">
            <a:avLst>
              <a:gd name="adj1" fmla="val -46998"/>
              <a:gd name="adj2" fmla="val 11744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Gdje je?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535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8.14815E-6 C -0.04792 -0.00069 -0.10451 -0.00509 -0.15278 -0.00647 C -0.2092 -0.0081 -0.32205 -0.00902 -0.32205 -0.00902 L -0.46059 -0.00763 L -0.625 -0.00647 L -0.675 -0.00393 " pathEditMode="relative" ptsTypes="ffAAAA">
                                      <p:cBhvr>
                                        <p:cTn id="6" dur="5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143</Words>
  <Application>Microsoft Office PowerPoint</Application>
  <PresentationFormat>Prikaz na zaslonu (4:3)</PresentationFormat>
  <Paragraphs>25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Tema sustava Office</vt:lpstr>
      <vt:lpstr>Online prava i odgovornosti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ucenik15</dc:creator>
  <cp:lastModifiedBy>ucenik15</cp:lastModifiedBy>
  <cp:revision>18</cp:revision>
  <dcterms:created xsi:type="dcterms:W3CDTF">2013-02-04T17:17:14Z</dcterms:created>
  <dcterms:modified xsi:type="dcterms:W3CDTF">2013-02-11T13:30:36Z</dcterms:modified>
</cp:coreProperties>
</file>