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705" autoAdjust="0"/>
  </p:normalViewPr>
  <p:slideViewPr>
    <p:cSldViewPr>
      <p:cViewPr varScale="1">
        <p:scale>
          <a:sx n="84" d="100"/>
          <a:sy n="84" d="100"/>
        </p:scale>
        <p:origin x="-1397" y="-67"/>
      </p:cViewPr>
      <p:guideLst>
        <p:guide orient="horz" pos="2160"/>
        <p:guide pos="2880"/>
      </p:guideLst>
    </p:cSldViewPr>
  </p:slideViewPr>
  <p:outlineViewPr>
    <p:cViewPr>
      <p:scale>
        <a:sx n="33" d="100"/>
        <a:sy n="33" d="100"/>
      </p:scale>
      <p:origin x="14"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1C544-4F8F-4254-A39A-0B41FEFEB5DC}" type="datetimeFigureOut">
              <a:rPr lang="hr-HR" smtClean="0"/>
              <a:t>28.5.2016.</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56AD70-6886-471E-92B1-AD4FBC031F19}" type="slidenum">
              <a:rPr lang="hr-HR" smtClean="0"/>
              <a:t>‹#›</a:t>
            </a:fld>
            <a:endParaRPr lang="hr-HR"/>
          </a:p>
        </p:txBody>
      </p:sp>
    </p:spTree>
    <p:extLst>
      <p:ext uri="{BB962C8B-B14F-4D97-AF65-F5344CB8AC3E}">
        <p14:creationId xmlns:p14="http://schemas.microsoft.com/office/powerpoint/2010/main" val="187751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smtClean="0"/>
          </a:p>
          <a:p>
            <a:endParaRPr lang="hr-HR" dirty="0"/>
          </a:p>
        </p:txBody>
      </p:sp>
      <p:sp>
        <p:nvSpPr>
          <p:cNvPr id="4" name="Slide Number Placeholder 3"/>
          <p:cNvSpPr>
            <a:spLocks noGrp="1"/>
          </p:cNvSpPr>
          <p:nvPr>
            <p:ph type="sldNum" sz="quarter" idx="10"/>
          </p:nvPr>
        </p:nvSpPr>
        <p:spPr/>
        <p:txBody>
          <a:bodyPr/>
          <a:lstStyle/>
          <a:p>
            <a:fld id="{5356AD70-6886-471E-92B1-AD4FBC031F19}" type="slidenum">
              <a:rPr lang="hr-HR" smtClean="0"/>
              <a:t>3</a:t>
            </a:fld>
            <a:endParaRPr lang="hr-HR"/>
          </a:p>
        </p:txBody>
      </p:sp>
    </p:spTree>
    <p:extLst>
      <p:ext uri="{BB962C8B-B14F-4D97-AF65-F5344CB8AC3E}">
        <p14:creationId xmlns:p14="http://schemas.microsoft.com/office/powerpoint/2010/main" val="276409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1"/>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9"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5"/>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6"/>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6" y="1437449"/>
            <a:ext cx="641773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4"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5/28/2016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5/28/2016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2"/>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5/28/2016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1"/>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4"/>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30"/>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5"/>
            <a:ext cx="3786691"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5/28/2016</a:t>
            </a:fld>
            <a:endParaRPr lang="en-US"/>
          </a:p>
        </p:txBody>
      </p:sp>
      <p:sp>
        <p:nvSpPr>
          <p:cNvPr id="5" name="Footer Placeholder 4"/>
          <p:cNvSpPr>
            <a:spLocks noGrp="1"/>
          </p:cNvSpPr>
          <p:nvPr>
            <p:ph type="ftr" sz="quarter" idx="3"/>
          </p:nvPr>
        </p:nvSpPr>
        <p:spPr>
          <a:xfrm>
            <a:off x="193639" y="6250165"/>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4"/>
            <a:ext cx="1161827"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764704"/>
            <a:ext cx="7628384" cy="792087"/>
          </a:xfrm>
        </p:spPr>
        <p:txBody>
          <a:bodyPr/>
          <a:lstStyle/>
          <a:p>
            <a:r>
              <a:rPr lang="hr-HR" dirty="0" smtClean="0"/>
              <a:t>Hallo Freunde aus Gebice </a:t>
            </a:r>
            <a:r>
              <a:rPr lang="hr-HR" dirty="0" smtClean="0">
                <a:sym typeface="Wingdings" pitchFamily="2" charset="2"/>
              </a:rPr>
              <a:t></a:t>
            </a:r>
            <a:endParaRPr lang="hr-HR" dirty="0"/>
          </a:p>
        </p:txBody>
      </p:sp>
      <p:sp>
        <p:nvSpPr>
          <p:cNvPr id="3" name="Subtitle 2"/>
          <p:cNvSpPr>
            <a:spLocks noGrp="1"/>
          </p:cNvSpPr>
          <p:nvPr>
            <p:ph type="subTitle" idx="1"/>
          </p:nvPr>
        </p:nvSpPr>
        <p:spPr>
          <a:xfrm>
            <a:off x="1403648" y="2132856"/>
            <a:ext cx="6552728" cy="4725144"/>
          </a:xfrm>
        </p:spPr>
        <p:txBody>
          <a:bodyPr>
            <a:noAutofit/>
          </a:bodyPr>
          <a:lstStyle/>
          <a:p>
            <a:pPr algn="l"/>
            <a:r>
              <a:rPr lang="hr-HR" sz="2400" b="1" dirty="0" smtClean="0">
                <a:solidFill>
                  <a:schemeClr val="tx1"/>
                </a:solidFill>
              </a:rPr>
              <a:t>Wir haben uns sehr über euere Präsentation gefreut</a:t>
            </a:r>
            <a:r>
              <a:rPr lang="hr-HR" sz="2400" b="1" dirty="0" smtClean="0">
                <a:solidFill>
                  <a:schemeClr val="tx1"/>
                </a:solidFill>
                <a:sym typeface="Wingdings" pitchFamily="2" charset="2"/>
              </a:rPr>
              <a:t>  . Wir malen und zeichnen sehr gerne, zu den beliebtesten Fächern gehören auch noch Sport und Musik (da muss man nicht viel lernen), geht es euch auch so? Das Schuljahr geht langsam dem Ende zu, Unterricht haben wir nur noch bis zum 10. Juni, dann sind Sommerferien, (Hurra!!!) aber bis dahin müssen wir noch viele Klassenarbeiten und Test schreiben  ,deshalbe entschuldigen wir uns für die etwas späte Antwort, wir hoffen ihr seid uns nicht böse und wir bleiben auch weiter in Kontakt.</a:t>
            </a:r>
          </a:p>
        </p:txBody>
      </p:sp>
    </p:spTree>
    <p:extLst>
      <p:ext uri="{BB962C8B-B14F-4D97-AF65-F5344CB8AC3E}">
        <p14:creationId xmlns:p14="http://schemas.microsoft.com/office/powerpoint/2010/main" val="278565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tx1"/>
                </a:solidFill>
              </a:rPr>
              <a:t>Paolas Haus</a:t>
            </a:r>
            <a:endParaRPr lang="hr-HR" dirty="0">
              <a:solidFill>
                <a:schemeClr val="tx1"/>
              </a:solidFill>
            </a:endParaRPr>
          </a:p>
        </p:txBody>
      </p:sp>
      <p:sp>
        <p:nvSpPr>
          <p:cNvPr id="4" name="Content Placeholder 3"/>
          <p:cNvSpPr>
            <a:spLocks noGrp="1"/>
          </p:cNvSpPr>
          <p:nvPr>
            <p:ph sz="quarter" idx="14"/>
          </p:nvPr>
        </p:nvSpPr>
        <p:spPr/>
        <p:txBody>
          <a:bodyPr>
            <a:normAutofit fontScale="70000" lnSpcReduction="20000"/>
          </a:bodyPr>
          <a:lstStyle/>
          <a:p>
            <a:r>
              <a:rPr lang="hr-HR" dirty="0" smtClean="0"/>
              <a:t>Hallo, ich bin Paola!</a:t>
            </a:r>
          </a:p>
          <a:p>
            <a:r>
              <a:rPr lang="hr-HR" dirty="0" smtClean="0"/>
              <a:t>Das ist mein Haus. Es hat keine Fasade. Vor dem Haus ist ein schöner Garten. Im Garten haben wir Gemüse, Obst und Blumen. Mein Haus ist sehr groß, es hat 12 Zimmer und drei Flure. Ich habe mein eigenes Zimmer, es ist sehr schön und modern eingerichtet. Im Zimmer ist alles was ich mir wünsche, Computer, meine Musikanlage und mein Bett. Ich bin sehr zufrieden mit meinem Zimmer, meinem Haus und meiner Umgebung.</a:t>
            </a:r>
            <a:endParaRPr lang="hr-HR" dirty="0"/>
          </a:p>
        </p:txBody>
      </p:sp>
      <p:pic>
        <p:nvPicPr>
          <p:cNvPr id="3074"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44426" y="2674739"/>
            <a:ext cx="382270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610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Grüße</a:t>
            </a:r>
            <a:endParaRPr lang="hr-HR" dirty="0"/>
          </a:p>
        </p:txBody>
      </p:sp>
      <p:sp>
        <p:nvSpPr>
          <p:cNvPr id="3" name="Content Placeholder 2"/>
          <p:cNvSpPr>
            <a:spLocks noGrp="1"/>
          </p:cNvSpPr>
          <p:nvPr>
            <p:ph sz="quarter" idx="13"/>
          </p:nvPr>
        </p:nvSpPr>
        <p:spPr>
          <a:xfrm>
            <a:off x="539552" y="2708920"/>
            <a:ext cx="7783777" cy="3024336"/>
          </a:xfrm>
        </p:spPr>
        <p:txBody>
          <a:bodyPr>
            <a:normAutofit/>
          </a:bodyPr>
          <a:lstStyle/>
          <a:p>
            <a:r>
              <a:rPr lang="hr-HR" b="1" dirty="0">
                <a:solidFill>
                  <a:schemeClr val="tx1"/>
                </a:solidFill>
                <a:sym typeface="Wingdings" pitchFamily="2" charset="2"/>
              </a:rPr>
              <a:t>Fahrt ihr irgendwohin in den Ferien? Gibt es bei euch in der Nähe schöne Ferienorte, z.B. Meer, Flüsse, Seen oder Hallenbad wo man baden kann? Oder Wald zum wandern? Was macht ihr in den Ferien (ausser am Computer spielen und schlafen)?   Jetzt wünschen wir euch noch schöne und erholsame Sommer ferien. Genießt das schöne Wetter und vergesst die Schule!!!!!</a:t>
            </a:r>
          </a:p>
          <a:p>
            <a:endParaRPr lang="hr-HR" dirty="0"/>
          </a:p>
        </p:txBody>
      </p:sp>
      <p:sp>
        <p:nvSpPr>
          <p:cNvPr id="4" name="Content Placeholder 3"/>
          <p:cNvSpPr>
            <a:spLocks noGrp="1"/>
          </p:cNvSpPr>
          <p:nvPr>
            <p:ph sz="quarter" idx="14"/>
          </p:nvPr>
        </p:nvSpPr>
        <p:spPr>
          <a:xfrm>
            <a:off x="10188624" y="2996952"/>
            <a:ext cx="3822192" cy="3447288"/>
          </a:xfrm>
        </p:spPr>
        <p:txBody>
          <a:bodyPr/>
          <a:lstStyle/>
          <a:p>
            <a:endParaRPr lang="hr-HR" dirty="0"/>
          </a:p>
        </p:txBody>
      </p:sp>
    </p:spTree>
    <p:extLst>
      <p:ext uri="{BB962C8B-B14F-4D97-AF65-F5344CB8AC3E}">
        <p14:creationId xmlns:p14="http://schemas.microsoft.com/office/powerpoint/2010/main" val="2962176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000" dirty="0" smtClean="0"/>
              <a:t>Das sind wir: Fran, Fran Antun, Vilim, Paola, Nikolina, Vanessa, Lana und Dajana</a:t>
            </a:r>
            <a:endParaRPr lang="hr-HR" sz="2000" dirty="0"/>
          </a:p>
        </p:txBody>
      </p:sp>
      <p:pic>
        <p:nvPicPr>
          <p:cNvPr id="5" name="Untitled.wmv">
            <a:hlinkClick r:id="" action="ppaction://media"/>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179512" y="1412776"/>
            <a:ext cx="8568952" cy="5073799"/>
          </a:xfrm>
        </p:spPr>
      </p:pic>
      <p:sp>
        <p:nvSpPr>
          <p:cNvPr id="4" name="Content Placeholder 3"/>
          <p:cNvSpPr>
            <a:spLocks noGrp="1"/>
          </p:cNvSpPr>
          <p:nvPr>
            <p:ph sz="quarter" idx="14"/>
          </p:nvPr>
        </p:nvSpPr>
        <p:spPr>
          <a:xfrm>
            <a:off x="12276856" y="2924944"/>
            <a:ext cx="1949984" cy="3447288"/>
          </a:xfrm>
        </p:spPr>
        <p:txBody>
          <a:bodyPr/>
          <a:lstStyle/>
          <a:p>
            <a:endParaRPr lang="hr-HR" dirty="0"/>
          </a:p>
        </p:txBody>
      </p:sp>
    </p:spTree>
    <p:extLst>
      <p:ext uri="{BB962C8B-B14F-4D97-AF65-F5344CB8AC3E}">
        <p14:creationId xmlns:p14="http://schemas.microsoft.com/office/powerpoint/2010/main" val="6514012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tx1">
                    <a:lumMod val="95000"/>
                    <a:lumOff val="5000"/>
                  </a:schemeClr>
                </a:solidFill>
              </a:rPr>
              <a:t> Das Traumhaus von Fran Antun</a:t>
            </a:r>
            <a:endParaRPr lang="hr-HR" dirty="0">
              <a:solidFill>
                <a:schemeClr val="tx1">
                  <a:lumMod val="95000"/>
                  <a:lumOff val="5000"/>
                </a:schemeClr>
              </a:solidFill>
            </a:endParaRPr>
          </a:p>
        </p:txBody>
      </p:sp>
      <p:pic>
        <p:nvPicPr>
          <p:cNvPr id="5"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3528" y="1844824"/>
            <a:ext cx="4248472" cy="4392488"/>
          </a:xfrm>
        </p:spPr>
      </p:pic>
      <p:sp>
        <p:nvSpPr>
          <p:cNvPr id="4" name="Content Placeholder 3"/>
          <p:cNvSpPr>
            <a:spLocks noGrp="1"/>
          </p:cNvSpPr>
          <p:nvPr>
            <p:ph sz="quarter" idx="14"/>
          </p:nvPr>
        </p:nvSpPr>
        <p:spPr>
          <a:xfrm>
            <a:off x="4645152" y="1700808"/>
            <a:ext cx="3822192" cy="4425672"/>
          </a:xfrm>
        </p:spPr>
        <p:txBody>
          <a:bodyPr>
            <a:normAutofit fontScale="70000" lnSpcReduction="20000"/>
          </a:bodyPr>
          <a:lstStyle/>
          <a:p>
            <a:pPr marL="0" indent="0">
              <a:buNone/>
            </a:pPr>
            <a:endParaRPr lang="hr-HR" dirty="0">
              <a:ln w="0"/>
              <a:solidFill>
                <a:schemeClr val="tx1">
                  <a:lumMod val="95000"/>
                  <a:lumOff val="5000"/>
                </a:schemeClr>
              </a:solidFill>
              <a:effectLst>
                <a:reflection blurRad="6350" stA="53000" endA="300" endPos="35500" dir="5400000" sy="-90000" algn="bl" rotWithShape="0"/>
              </a:effectLst>
            </a:endParaRPr>
          </a:p>
          <a:p>
            <a:r>
              <a:rPr lang="hr-HR" sz="2800" dirty="0">
                <a:ln w="0"/>
                <a:solidFill>
                  <a:schemeClr val="tx1">
                    <a:lumMod val="95000"/>
                    <a:lumOff val="5000"/>
                  </a:schemeClr>
                </a:solidFill>
                <a:effectLst>
                  <a:reflection blurRad="6350" stA="53000" endA="300" endPos="35500" dir="5400000" sy="-90000" algn="bl" rotWithShape="0"/>
                </a:effectLst>
              </a:rPr>
              <a:t>Ich lebe mit </a:t>
            </a:r>
            <a:r>
              <a:rPr lang="hr-HR" sz="2800" dirty="0" smtClean="0">
                <a:ln w="0"/>
                <a:solidFill>
                  <a:schemeClr val="tx1">
                    <a:lumMod val="95000"/>
                    <a:lumOff val="5000"/>
                  </a:schemeClr>
                </a:solidFill>
                <a:effectLst>
                  <a:reflection blurRad="6350" stA="53000" endA="300" endPos="35500" dir="5400000" sy="-90000" algn="bl" rotWithShape="0"/>
                </a:effectLst>
              </a:rPr>
              <a:t>meiner Schwester </a:t>
            </a:r>
            <a:r>
              <a:rPr lang="hr-HR" sz="2800" dirty="0">
                <a:ln w="0"/>
                <a:solidFill>
                  <a:schemeClr val="tx1">
                    <a:lumMod val="95000"/>
                    <a:lumOff val="5000"/>
                  </a:schemeClr>
                </a:solidFill>
                <a:effectLst>
                  <a:reflection blurRad="6350" stA="53000" endA="300" endPos="35500" dir="5400000" sy="-90000" algn="bl" rotWithShape="0"/>
                </a:effectLst>
              </a:rPr>
              <a:t>und Eltern.Ich habe  eine </a:t>
            </a:r>
            <a:r>
              <a:rPr lang="hr-HR" sz="2800" dirty="0" smtClean="0">
                <a:ln w="0"/>
                <a:solidFill>
                  <a:schemeClr val="tx1">
                    <a:lumMod val="95000"/>
                    <a:lumOff val="5000"/>
                  </a:schemeClr>
                </a:solidFill>
                <a:effectLst>
                  <a:reflection blurRad="6350" stA="53000" endA="300" endPos="35500" dir="5400000" sy="-90000" algn="bl" rotWithShape="0"/>
                </a:effectLst>
              </a:rPr>
              <a:t>Katze,Namens </a:t>
            </a:r>
            <a:r>
              <a:rPr lang="hr-HR" sz="2800" dirty="0">
                <a:ln w="0"/>
                <a:solidFill>
                  <a:schemeClr val="tx1">
                    <a:lumMod val="95000"/>
                    <a:lumOff val="5000"/>
                  </a:schemeClr>
                </a:solidFill>
                <a:effectLst>
                  <a:reflection blurRad="6350" stA="53000" endA="300" endPos="35500" dir="5400000" sy="-90000" algn="bl" rotWithShape="0"/>
                </a:effectLst>
              </a:rPr>
              <a:t>Alice.Mein Haus ist </a:t>
            </a:r>
            <a:r>
              <a:rPr lang="hr-HR" sz="2800" dirty="0" smtClean="0">
                <a:ln w="0"/>
                <a:solidFill>
                  <a:schemeClr val="tx1">
                    <a:lumMod val="95000"/>
                    <a:lumOff val="5000"/>
                  </a:schemeClr>
                </a:solidFill>
                <a:effectLst>
                  <a:reflection blurRad="6350" stA="53000" endA="300" endPos="35500" dir="5400000" sy="-90000" algn="bl" rotWithShape="0"/>
                </a:effectLst>
              </a:rPr>
              <a:t>klein,und ich teile mein </a:t>
            </a:r>
            <a:r>
              <a:rPr lang="hr-HR" sz="2800" dirty="0">
                <a:ln w="0"/>
                <a:solidFill>
                  <a:schemeClr val="tx1">
                    <a:lumMod val="95000"/>
                    <a:lumOff val="5000"/>
                  </a:schemeClr>
                </a:solidFill>
                <a:effectLst>
                  <a:reflection blurRad="6350" stA="53000" endA="300" endPos="35500" dir="5400000" sy="-90000" algn="bl" rotWithShape="0"/>
                </a:effectLst>
              </a:rPr>
              <a:t>Zimmer mit </a:t>
            </a:r>
            <a:r>
              <a:rPr lang="hr-HR" sz="2800" dirty="0" smtClean="0">
                <a:ln w="0"/>
                <a:solidFill>
                  <a:schemeClr val="tx1">
                    <a:lumMod val="95000"/>
                    <a:lumOff val="5000"/>
                  </a:schemeClr>
                </a:solidFill>
                <a:effectLst>
                  <a:reflection blurRad="6350" stA="53000" endA="300" endPos="35500" dir="5400000" sy="-90000" algn="bl" rotWithShape="0"/>
                </a:effectLst>
              </a:rPr>
              <a:t>meiner Schwester. (Ich zeichne sehr schlecht, darum schicke ich euch ein Bild von meinem Traumhaus)</a:t>
            </a:r>
            <a:endParaRPr lang="hr-HR" sz="2800" dirty="0">
              <a:ln w="0"/>
              <a:solidFill>
                <a:schemeClr val="tx1">
                  <a:lumMod val="95000"/>
                  <a:lumOff val="5000"/>
                </a:schemeClr>
              </a:solidFill>
              <a:effectLst>
                <a:reflection blurRad="6350" stA="53000" endA="300" endPos="35500" dir="5400000" sy="-90000" algn="bl" rotWithShape="0"/>
              </a:effectLst>
            </a:endParaRPr>
          </a:p>
          <a:p>
            <a:r>
              <a:rPr lang="hr-HR" sz="2800" dirty="0" smtClean="0">
                <a:ln w="0"/>
                <a:solidFill>
                  <a:schemeClr val="tx1">
                    <a:lumMod val="95000"/>
                    <a:lumOff val="5000"/>
                  </a:schemeClr>
                </a:solidFill>
                <a:effectLst>
                  <a:reflection blurRad="6350" stA="53000" endA="300" endPos="35500" dir="5400000" sy="-90000" algn="bl" rotWithShape="0"/>
                </a:effectLst>
              </a:rPr>
              <a:t>So sieht mein Traumhaus aus, es muss nicht groß sein, nur schön und in der Natur.</a:t>
            </a:r>
            <a:r>
              <a:rPr lang="de-DE" sz="2800" dirty="0" smtClean="0">
                <a:ln w="0"/>
                <a:solidFill>
                  <a:schemeClr val="tx1">
                    <a:lumMod val="95000"/>
                    <a:lumOff val="5000"/>
                  </a:schemeClr>
                </a:solidFill>
                <a:effectLst>
                  <a:reflection blurRad="6350" stA="53000" endA="300" endPos="35500" dir="5400000" sy="-90000" algn="bl" rotWithShape="0"/>
                </a:effectLst>
              </a:rPr>
              <a:t> Ich</a:t>
            </a:r>
            <a:r>
              <a:rPr lang="hr-HR" sz="2800" dirty="0" smtClean="0">
                <a:ln w="0"/>
                <a:solidFill>
                  <a:schemeClr val="tx1">
                    <a:lumMod val="95000"/>
                    <a:lumOff val="5000"/>
                  </a:schemeClr>
                </a:solidFill>
                <a:effectLst>
                  <a:reflection blurRad="6350" stA="53000" endA="300" endPos="35500" dir="5400000" sy="-90000" algn="bl" rotWithShape="0"/>
                </a:effectLst>
              </a:rPr>
              <a:t> hätte </a:t>
            </a:r>
            <a:r>
              <a:rPr lang="de-DE" sz="2800" dirty="0" smtClean="0">
                <a:ln w="0"/>
                <a:solidFill>
                  <a:schemeClr val="tx1">
                    <a:lumMod val="95000"/>
                    <a:lumOff val="5000"/>
                  </a:schemeClr>
                </a:solidFill>
                <a:effectLst>
                  <a:reflection blurRad="6350" stA="53000" endA="300" endPos="35500" dir="5400000" sy="-90000" algn="bl" rotWithShape="0"/>
                </a:effectLst>
              </a:rPr>
              <a:t>gerne </a:t>
            </a:r>
            <a:r>
              <a:rPr lang="de-DE" sz="2800" dirty="0">
                <a:ln w="0"/>
                <a:solidFill>
                  <a:schemeClr val="tx1">
                    <a:lumMod val="95000"/>
                    <a:lumOff val="5000"/>
                  </a:schemeClr>
                </a:solidFill>
                <a:effectLst>
                  <a:reflection blurRad="6350" stA="53000" endA="300" endPos="35500" dir="5400000" sy="-90000" algn="bl" rotWithShape="0"/>
                </a:effectLst>
              </a:rPr>
              <a:t>ein Zimmer mit einem </a:t>
            </a:r>
            <a:r>
              <a:rPr lang="de-DE" sz="2800" dirty="0" smtClean="0">
                <a:ln w="0"/>
                <a:solidFill>
                  <a:schemeClr val="tx1">
                    <a:lumMod val="95000"/>
                    <a:lumOff val="5000"/>
                  </a:schemeClr>
                </a:solidFill>
                <a:effectLst>
                  <a:reflection blurRad="6350" stA="53000" endA="300" endPos="35500" dir="5400000" sy="-90000" algn="bl" rotWithShape="0"/>
                </a:effectLst>
              </a:rPr>
              <a:t>Computer </a:t>
            </a:r>
            <a:r>
              <a:rPr lang="de-DE" sz="2800" dirty="0">
                <a:ln w="0"/>
                <a:solidFill>
                  <a:schemeClr val="tx1">
                    <a:lumMod val="95000"/>
                    <a:lumOff val="5000"/>
                  </a:schemeClr>
                </a:solidFill>
                <a:effectLst>
                  <a:reflection blurRad="6350" stA="53000" endA="300" endPos="35500" dir="5400000" sy="-90000" algn="bl" rotWithShape="0"/>
                </a:effectLst>
              </a:rPr>
              <a:t>und </a:t>
            </a:r>
            <a:r>
              <a:rPr lang="hr-HR" sz="2800" dirty="0" smtClean="0">
                <a:ln w="0"/>
                <a:solidFill>
                  <a:schemeClr val="tx1">
                    <a:lumMod val="95000"/>
                    <a:lumOff val="5000"/>
                  </a:schemeClr>
                </a:solidFill>
                <a:effectLst>
                  <a:reflection blurRad="6350" stA="53000" endA="300" endPos="35500" dir="5400000" sy="-90000" algn="bl" rotWithShape="0"/>
                </a:effectLst>
              </a:rPr>
              <a:t>einem </a:t>
            </a:r>
            <a:r>
              <a:rPr lang="de-DE" sz="2800" dirty="0" smtClean="0">
                <a:ln w="0"/>
                <a:solidFill>
                  <a:schemeClr val="tx1">
                    <a:lumMod val="95000"/>
                    <a:lumOff val="5000"/>
                  </a:schemeClr>
                </a:solidFill>
                <a:effectLst>
                  <a:reflection blurRad="6350" stA="53000" endA="300" endPos="35500" dir="5400000" sy="-90000" algn="bl" rotWithShape="0"/>
                </a:effectLst>
              </a:rPr>
              <a:t>Bett</a:t>
            </a:r>
            <a:r>
              <a:rPr lang="hr-HR" sz="2800" dirty="0" smtClean="0">
                <a:ln w="0"/>
                <a:solidFill>
                  <a:schemeClr val="tx1">
                    <a:lumMod val="95000"/>
                    <a:lumOff val="5000"/>
                  </a:schemeClr>
                </a:solidFill>
                <a:effectLst>
                  <a:reflection blurRad="6350" stA="53000" endA="300" endPos="35500" dir="5400000" sy="-90000" algn="bl" rotWithShape="0"/>
                </a:effectLst>
              </a:rPr>
              <a:t> ganz für mich allein.</a:t>
            </a:r>
            <a:endParaRPr lang="hr-HR" sz="2800" dirty="0">
              <a:ln w="0"/>
              <a:solidFill>
                <a:schemeClr val="tx1">
                  <a:lumMod val="95000"/>
                  <a:lumOff val="5000"/>
                </a:schemeClr>
              </a:solidFill>
              <a:effectLst>
                <a:reflection blurRad="6350" stA="53000" endA="300" endPos="35500" dir="5400000" sy="-90000" algn="bl" rotWithShape="0"/>
              </a:effectLst>
            </a:endParaRPr>
          </a:p>
          <a:p>
            <a:endParaRPr lang="hr-HR" sz="2800" dirty="0">
              <a:solidFill>
                <a:schemeClr val="tx1">
                  <a:lumMod val="95000"/>
                  <a:lumOff val="5000"/>
                </a:schemeClr>
              </a:solidFill>
            </a:endParaRPr>
          </a:p>
        </p:txBody>
      </p:sp>
    </p:spTree>
    <p:extLst>
      <p:ext uri="{BB962C8B-B14F-4D97-AF65-F5344CB8AC3E}">
        <p14:creationId xmlns:p14="http://schemas.microsoft.com/office/powerpoint/2010/main" val="1233251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tx1">
                    <a:lumMod val="95000"/>
                    <a:lumOff val="5000"/>
                  </a:schemeClr>
                </a:solidFill>
              </a:rPr>
              <a:t>Das ist Dajanas Haus</a:t>
            </a:r>
            <a:endParaRPr lang="hr-HR" dirty="0">
              <a:solidFill>
                <a:schemeClr val="tx1">
                  <a:lumMod val="95000"/>
                  <a:lumOff val="5000"/>
                </a:schemeClr>
              </a:solidFill>
            </a:endParaRPr>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flipV="1">
            <a:off x="251520" y="1988839"/>
            <a:ext cx="4247455" cy="3489225"/>
          </a:xfrm>
        </p:spPr>
      </p:pic>
      <p:sp>
        <p:nvSpPr>
          <p:cNvPr id="4" name="Content Placeholder 3"/>
          <p:cNvSpPr>
            <a:spLocks noGrp="1"/>
          </p:cNvSpPr>
          <p:nvPr>
            <p:ph sz="quarter" idx="14"/>
          </p:nvPr>
        </p:nvSpPr>
        <p:spPr>
          <a:xfrm>
            <a:off x="4644008" y="1988840"/>
            <a:ext cx="3822192" cy="3447288"/>
          </a:xfrm>
        </p:spPr>
        <p:txBody>
          <a:bodyPr>
            <a:normAutofit fontScale="70000" lnSpcReduction="20000"/>
          </a:bodyPr>
          <a:lstStyle/>
          <a:p>
            <a:r>
              <a:rPr lang="hr-HR" dirty="0" smtClean="0"/>
              <a:t>Ich lebe in einem kleinen Haus. Es hat Küche, Wohnzimmer, Flur, vier Schlafzimmer und Toilette mit Bad. Mein Zimmer ist im Erdgeschoss. Es ist grün und schön dekoriert. In meinem Zimmer sind viele Zeichnungen weil ich sehr gerne zeichne.</a:t>
            </a:r>
          </a:p>
          <a:p>
            <a:r>
              <a:rPr lang="hr-HR" dirty="0" smtClean="0"/>
              <a:t>Das Dorf in dem ich lebe heißt Buzeta.Es ist klein aber es hat viele Naturschönheiten. Die Natur ist sehr sauber und der Wald in der Nähe ist groß und grün. </a:t>
            </a:r>
            <a:r>
              <a:rPr lang="hr-HR" smtClean="0"/>
              <a:t>Auf den Wiesen sind viele bunte Blumen und der Fluss ist blau und sauber.</a:t>
            </a:r>
            <a:endParaRPr lang="hr-HR" dirty="0"/>
          </a:p>
        </p:txBody>
      </p:sp>
    </p:spTree>
    <p:extLst>
      <p:ext uri="{BB962C8B-B14F-4D97-AF65-F5344CB8AC3E}">
        <p14:creationId xmlns:p14="http://schemas.microsoft.com/office/powerpoint/2010/main" val="1155681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solidFill>
                  <a:schemeClr val="tx1"/>
                </a:solidFill>
              </a:rPr>
              <a:t>Das Haus mit Umgebung von Vilim</a:t>
            </a:r>
            <a:endParaRPr lang="hr-HR" dirty="0">
              <a:solidFill>
                <a:schemeClr val="tx1"/>
              </a:solidFill>
            </a:endParaRP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flipV="1">
            <a:off x="251520" y="1772816"/>
            <a:ext cx="4968551" cy="4680520"/>
          </a:xfrm>
          <a:solidFill>
            <a:srgbClr val="92D050"/>
          </a:solidFill>
        </p:spPr>
      </p:pic>
      <p:sp>
        <p:nvSpPr>
          <p:cNvPr id="4" name="Content Placeholder 3"/>
          <p:cNvSpPr>
            <a:spLocks noGrp="1"/>
          </p:cNvSpPr>
          <p:nvPr>
            <p:ph sz="quarter" idx="14"/>
          </p:nvPr>
        </p:nvSpPr>
        <p:spPr>
          <a:xfrm>
            <a:off x="5292080" y="1772816"/>
            <a:ext cx="3672408" cy="4752528"/>
          </a:xfrm>
        </p:spPr>
        <p:txBody>
          <a:bodyPr>
            <a:normAutofit fontScale="92500" lnSpcReduction="10000"/>
          </a:bodyPr>
          <a:lstStyle/>
          <a:p>
            <a:r>
              <a:rPr lang="hr-HR" dirty="0" smtClean="0"/>
              <a:t>Ich lebe in Gornji Viduševac. Das ist ein kleines schönes Dorf auf einem Hügel in der Nähe von Glina. Mein Haus liegt an der Kreuzung mit der Straße nach Zagreb. Auf dem Hügel befindet sich die Kirche des hl. Franjo Ksaverski. In der Nähe ist eine Ortsschule von der 1.-4. Klasse. Hier leben nur wenige Menschen die sich hauptsächlich mit Landwirtschaft befassen.</a:t>
            </a:r>
            <a:endParaRPr lang="hr-HR" dirty="0"/>
          </a:p>
        </p:txBody>
      </p:sp>
    </p:spTree>
    <p:extLst>
      <p:ext uri="{BB962C8B-B14F-4D97-AF65-F5344CB8AC3E}">
        <p14:creationId xmlns:p14="http://schemas.microsoft.com/office/powerpoint/2010/main" val="3372454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tx1"/>
                </a:solidFill>
              </a:rPr>
              <a:t>Frans Haus</a:t>
            </a:r>
            <a:endParaRPr lang="hr-HR" dirty="0">
              <a:solidFill>
                <a:schemeClr val="tx1"/>
              </a:solidFill>
            </a:endParaRPr>
          </a:p>
        </p:txBody>
      </p:sp>
      <p:pic>
        <p:nvPicPr>
          <p:cNvPr id="11" name="Content Placeholder 10"/>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flipV="1">
            <a:off x="179512" y="1988838"/>
            <a:ext cx="4680520" cy="3489225"/>
          </a:xfrm>
        </p:spPr>
      </p:pic>
      <p:sp>
        <p:nvSpPr>
          <p:cNvPr id="4" name="Content Placeholder 3"/>
          <p:cNvSpPr>
            <a:spLocks noGrp="1"/>
          </p:cNvSpPr>
          <p:nvPr>
            <p:ph sz="quarter" idx="14"/>
          </p:nvPr>
        </p:nvSpPr>
        <p:spPr>
          <a:xfrm>
            <a:off x="4645152" y="1916832"/>
            <a:ext cx="3822192" cy="3888432"/>
          </a:xfrm>
        </p:spPr>
        <p:txBody>
          <a:bodyPr>
            <a:normAutofit lnSpcReduction="10000"/>
          </a:bodyPr>
          <a:lstStyle/>
          <a:p>
            <a:r>
              <a:rPr lang="hr-HR" dirty="0" smtClean="0"/>
              <a:t>Ich lebe in einem kleinen grauen Haus am Blumenmarkt. Hinter dem </a:t>
            </a:r>
            <a:r>
              <a:rPr lang="hr-HR" smtClean="0"/>
              <a:t>Haus ist </a:t>
            </a:r>
            <a:r>
              <a:rPr lang="hr-HR" dirty="0" smtClean="0"/>
              <a:t>ein Garten in dem ich mit meinem Hund Oskar spiele. Leider teile ich das Zimmer mit meinem Bruder Borna. Ich hätte gerne ein eigenes Zimmer mit vielen Comics.</a:t>
            </a:r>
            <a:endParaRPr lang="hr-HR" dirty="0"/>
          </a:p>
        </p:txBody>
      </p:sp>
    </p:spTree>
    <p:extLst>
      <p:ext uri="{BB962C8B-B14F-4D97-AF65-F5344CB8AC3E}">
        <p14:creationId xmlns:p14="http://schemas.microsoft.com/office/powerpoint/2010/main" val="12236045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tx1"/>
                </a:solidFill>
              </a:rPr>
              <a:t>Das Haus von Vanessa</a:t>
            </a:r>
            <a:endParaRPr lang="hr-HR" dirty="0">
              <a:solidFill>
                <a:schemeClr val="tx1"/>
              </a:solidFill>
            </a:endParaRPr>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rot="5400000">
            <a:off x="-219013" y="2243349"/>
            <a:ext cx="4901505" cy="3672408"/>
          </a:xfrm>
        </p:spPr>
      </p:pic>
      <p:sp>
        <p:nvSpPr>
          <p:cNvPr id="4" name="Content Placeholder 3"/>
          <p:cNvSpPr>
            <a:spLocks noGrp="1"/>
          </p:cNvSpPr>
          <p:nvPr>
            <p:ph sz="quarter" idx="14"/>
          </p:nvPr>
        </p:nvSpPr>
        <p:spPr>
          <a:xfrm>
            <a:off x="4644008" y="1628799"/>
            <a:ext cx="3822192" cy="4590931"/>
          </a:xfrm>
        </p:spPr>
        <p:txBody>
          <a:bodyPr>
            <a:normAutofit/>
          </a:bodyPr>
          <a:lstStyle/>
          <a:p>
            <a:r>
              <a:rPr lang="hr-HR" dirty="0" smtClean="0">
                <a:solidFill>
                  <a:schemeClr val="tx1"/>
                </a:solidFill>
              </a:rPr>
              <a:t>Das ist mein Haus. Es ist groß, aber die Zimmer sind klein. Mein Zimmer ist lila und ich teile es mit meinem Bruder .In meinem Zimmer ist ein Computer, Schrank mit Schubladen und zwei Betten. Ich hätte gerne mein eigenes Zimmer mit Computer, ohne Bruder </a:t>
            </a:r>
            <a:r>
              <a:rPr lang="hr-HR" dirty="0" smtClean="0">
                <a:sym typeface="Wingdings" pitchFamily="2" charset="2"/>
              </a:rPr>
              <a:t></a:t>
            </a:r>
            <a:endParaRPr lang="hr-HR" dirty="0"/>
          </a:p>
        </p:txBody>
      </p:sp>
    </p:spTree>
    <p:extLst>
      <p:ext uri="{BB962C8B-B14F-4D97-AF65-F5344CB8AC3E}">
        <p14:creationId xmlns:p14="http://schemas.microsoft.com/office/powerpoint/2010/main" val="3827606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tx1"/>
                </a:solidFill>
              </a:rPr>
              <a:t>Katjas Haus</a:t>
            </a:r>
            <a:endParaRPr lang="hr-HR" dirty="0">
              <a:solidFill>
                <a:schemeClr val="tx1"/>
              </a:solidFill>
            </a:endParaRPr>
          </a:p>
        </p:txBody>
      </p:sp>
      <p:sp>
        <p:nvSpPr>
          <p:cNvPr id="4" name="Content Placeholder 3"/>
          <p:cNvSpPr>
            <a:spLocks noGrp="1"/>
          </p:cNvSpPr>
          <p:nvPr>
            <p:ph sz="quarter" idx="14"/>
          </p:nvPr>
        </p:nvSpPr>
        <p:spPr>
          <a:xfrm>
            <a:off x="4932040" y="1844824"/>
            <a:ext cx="4032448" cy="4281656"/>
          </a:xfrm>
        </p:spPr>
        <p:txBody>
          <a:bodyPr>
            <a:normAutofit fontScale="92500" lnSpcReduction="20000"/>
          </a:bodyPr>
          <a:lstStyle/>
          <a:p>
            <a:r>
              <a:rPr lang="hr-HR" dirty="0" smtClean="0"/>
              <a:t>Hallo Freunde aus Gebice!</a:t>
            </a:r>
          </a:p>
          <a:p>
            <a:r>
              <a:rPr lang="hr-HR" dirty="0"/>
              <a:t> </a:t>
            </a:r>
            <a:r>
              <a:rPr lang="hr-HR" dirty="0" smtClean="0"/>
              <a:t>Ich bin Katja und wohne in Glina. Ich habe ein großes Haus und wohne mit meiner Familie.Vor meinem Haus ist ein großer Blumengarten, denn wir lieben Blumen. Ich habe kein eigenes Zimmer, ich teile es mit meiner Schwester. Das Zimmer ist sehr schön, sonnig und hell, es ist modern eingerichtet.Das beste im Zimmer ist unser Fischaquarium.</a:t>
            </a:r>
            <a:endParaRPr lang="hr-HR" dirty="0"/>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flipV="1">
            <a:off x="467544" y="2492896"/>
            <a:ext cx="4355976" cy="3456386"/>
          </a:xfrm>
        </p:spPr>
      </p:pic>
    </p:spTree>
    <p:extLst>
      <p:ext uri="{BB962C8B-B14F-4D97-AF65-F5344CB8AC3E}">
        <p14:creationId xmlns:p14="http://schemas.microsoft.com/office/powerpoint/2010/main" val="3396713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tx1"/>
                </a:solidFill>
              </a:rPr>
              <a:t>Lanas Haus</a:t>
            </a:r>
            <a:endParaRPr lang="hr-HR" dirty="0">
              <a:solidFill>
                <a:schemeClr val="tx1"/>
              </a:solidFill>
            </a:endParaRPr>
          </a:p>
        </p:txBody>
      </p:sp>
      <p:sp>
        <p:nvSpPr>
          <p:cNvPr id="4" name="Content Placeholder 3"/>
          <p:cNvSpPr>
            <a:spLocks noGrp="1"/>
          </p:cNvSpPr>
          <p:nvPr>
            <p:ph sz="quarter" idx="14"/>
          </p:nvPr>
        </p:nvSpPr>
        <p:spPr/>
        <p:txBody>
          <a:bodyPr>
            <a:normAutofit lnSpcReduction="10000"/>
          </a:bodyPr>
          <a:lstStyle/>
          <a:p>
            <a:r>
              <a:rPr lang="hr-HR" dirty="0" smtClean="0"/>
              <a:t>Mein Haus ist sehr schön und groß. Es ist weiß und hat 6 Zimmer. Mein Zimmer ist weiß, groß und hell. Ich habe im Zimmer ein Bett, einen Computer, Stuhl und Fernseher. Mein Zimmer ist sauber und ordentlich, ich mag mein Zimmer.</a:t>
            </a:r>
            <a:endParaRPr lang="hr-HR" dirty="0"/>
          </a:p>
        </p:txBody>
      </p:sp>
      <p:pic>
        <p:nvPicPr>
          <p:cNvPr id="1026" name="Picture 2" descr="C:\Users\Nena\Desktop\20160528_111208.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78600" y="2465816"/>
            <a:ext cx="4470772" cy="337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36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tx1"/>
                </a:solidFill>
              </a:rPr>
              <a:t>Das Haus von Nikolina</a:t>
            </a:r>
            <a:endParaRPr lang="hr-HR" dirty="0">
              <a:solidFill>
                <a:schemeClr val="tx1"/>
              </a:solidFill>
            </a:endParaRPr>
          </a:p>
        </p:txBody>
      </p:sp>
      <p:sp>
        <p:nvSpPr>
          <p:cNvPr id="4" name="Content Placeholder 3"/>
          <p:cNvSpPr>
            <a:spLocks noGrp="1"/>
          </p:cNvSpPr>
          <p:nvPr>
            <p:ph sz="quarter" idx="14"/>
          </p:nvPr>
        </p:nvSpPr>
        <p:spPr/>
        <p:txBody>
          <a:bodyPr>
            <a:normAutofit fontScale="70000" lnSpcReduction="20000"/>
          </a:bodyPr>
          <a:lstStyle/>
          <a:p>
            <a:r>
              <a:rPr lang="hr-HR" dirty="0" smtClean="0"/>
              <a:t>Hallo! Ich lebe in der Stadt in  einem  Einfamilienhaus. Die Farbe ist leuchtend orange. Im Haus haben wir drei Schlafzimmer, ein Bad, ein Wohnzimmer, Küche und Esszimmer. Ich habe ein eigenes Zimmer, es ist klein aber nett. Im Zimmer ist ein Bett, Schrank, Schreibtisch, Fernseher, Computer und meine anderen Sachen. Hier verbringe ich die meiste Zeit, auch wenn Freunde zu mir kommen. Ich würde mein Zimmer  nicht ändern, ich habe alles was ich brauche. </a:t>
            </a:r>
            <a:r>
              <a:rPr lang="hr-HR" dirty="0" smtClean="0">
                <a:sym typeface="Wingdings" pitchFamily="2" charset="2"/>
              </a:rPr>
              <a:t></a:t>
            </a:r>
            <a:endParaRPr lang="hr-HR" dirty="0"/>
          </a:p>
        </p:txBody>
      </p:sp>
      <p:pic>
        <p:nvPicPr>
          <p:cNvPr id="205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36414" y="2638735"/>
            <a:ext cx="382270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1608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TotalTime>
  <Words>879</Words>
  <Application>Microsoft Office PowerPoint</Application>
  <PresentationFormat>On-screen Show (4:3)</PresentationFormat>
  <Paragraphs>29</Paragraphs>
  <Slides>12</Slides>
  <Notes>1</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Waveform</vt:lpstr>
      <vt:lpstr>Hallo Freunde aus Gebice </vt:lpstr>
      <vt:lpstr> Das Traumhaus von Fran Antun</vt:lpstr>
      <vt:lpstr>Das ist Dajanas Haus</vt:lpstr>
      <vt:lpstr>Das Haus mit Umgebung von Vilim</vt:lpstr>
      <vt:lpstr>Frans Haus</vt:lpstr>
      <vt:lpstr>Das Haus von Vanessa</vt:lpstr>
      <vt:lpstr>Katjas Haus</vt:lpstr>
      <vt:lpstr>Lanas Haus</vt:lpstr>
      <vt:lpstr>Das Haus von Nikolina</vt:lpstr>
      <vt:lpstr>Paolas Haus</vt:lpstr>
      <vt:lpstr>Grüße</vt:lpstr>
      <vt:lpstr>Das sind wir: Fran, Fran Antun, Vilim, Paola, Nikolina, Vanessa, Lana und Dajana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 Freunde aus Gebice </dc:title>
  <dc:creator>Nena</dc:creator>
  <cp:lastModifiedBy>Nena</cp:lastModifiedBy>
  <cp:revision>34</cp:revision>
  <dcterms:created xsi:type="dcterms:W3CDTF">2016-05-09T16:02:18Z</dcterms:created>
  <dcterms:modified xsi:type="dcterms:W3CDTF">2016-05-28T10:53:33Z</dcterms:modified>
</cp:coreProperties>
</file>